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EC8C2-D00C-40D8-91D2-91850AE552FE}" v="3" dt="2021-01-12T14:35:11.790"/>
    <p1510:client id="{438BB40A-269C-4751-99BD-53061FAFFCA7}" v="546" dt="2021-01-11T17:19:29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9"/>
    <p:restoredTop sz="94643"/>
  </p:normalViewPr>
  <p:slideViewPr>
    <p:cSldViewPr snapToGrid="0" snapToObjects="1">
      <p:cViewPr varScale="1">
        <p:scale>
          <a:sx n="156" d="100"/>
          <a:sy n="156" d="100"/>
        </p:scale>
        <p:origin x="1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2" d="100"/>
          <a:sy n="172" d="100"/>
        </p:scale>
        <p:origin x="65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dwi6@clemson.edu" userId="q1fb4rxQ1NilikXhslSvqcnovKuXt39gK2srch8R9kQ=" providerId="None" clId="Web-{438BB40A-269C-4751-99BD-53061FAFFCA7}"/>
    <pc:docChg chg="modSld sldOrd">
      <pc:chgData name="baldwi6@clemson.edu" userId="q1fb4rxQ1NilikXhslSvqcnovKuXt39gK2srch8R9kQ=" providerId="None" clId="Web-{438BB40A-269C-4751-99BD-53061FAFFCA7}" dt="2021-01-11T17:19:29.889" v="544" actId="20577"/>
      <pc:docMkLst>
        <pc:docMk/>
      </pc:docMkLst>
      <pc:sldChg chg="ord">
        <pc:chgData name="baldwi6@clemson.edu" userId="q1fb4rxQ1NilikXhslSvqcnovKuXt39gK2srch8R9kQ=" providerId="None" clId="Web-{438BB40A-269C-4751-99BD-53061FAFFCA7}" dt="2021-01-11T17:12:51.128" v="20"/>
        <pc:sldMkLst>
          <pc:docMk/>
          <pc:sldMk cId="341116692" sldId="259"/>
        </pc:sldMkLst>
      </pc:sldChg>
      <pc:sldChg chg="modSp">
        <pc:chgData name="baldwi6@clemson.edu" userId="q1fb4rxQ1NilikXhslSvqcnovKuXt39gK2srch8R9kQ=" providerId="None" clId="Web-{438BB40A-269C-4751-99BD-53061FAFFCA7}" dt="2021-01-11T17:19:29.889" v="543" actId="20577"/>
        <pc:sldMkLst>
          <pc:docMk/>
          <pc:sldMk cId="608573101" sldId="260"/>
        </pc:sldMkLst>
        <pc:spChg chg="mod">
          <ac:chgData name="baldwi6@clemson.edu" userId="q1fb4rxQ1NilikXhslSvqcnovKuXt39gK2srch8R9kQ=" providerId="None" clId="Web-{438BB40A-269C-4751-99BD-53061FAFFCA7}" dt="2021-01-11T17:12:14.830" v="17" actId="20577"/>
          <ac:spMkLst>
            <pc:docMk/>
            <pc:sldMk cId="608573101" sldId="260"/>
            <ac:spMk id="2" creationId="{704A7A48-A38D-6D48-BE94-49BE90B4EBCA}"/>
          </ac:spMkLst>
        </pc:spChg>
        <pc:spChg chg="mod">
          <ac:chgData name="baldwi6@clemson.edu" userId="q1fb4rxQ1NilikXhslSvqcnovKuXt39gK2srch8R9kQ=" providerId="None" clId="Web-{438BB40A-269C-4751-99BD-53061FAFFCA7}" dt="2021-01-11T17:19:29.889" v="543" actId="20577"/>
          <ac:spMkLst>
            <pc:docMk/>
            <pc:sldMk cId="608573101" sldId="260"/>
            <ac:spMk id="3" creationId="{4EE104BA-DCBB-7E40-B398-5C78E203611E}"/>
          </ac:spMkLst>
        </pc:spChg>
      </pc:sldChg>
      <pc:sldChg chg="ord">
        <pc:chgData name="baldwi6@clemson.edu" userId="q1fb4rxQ1NilikXhslSvqcnovKuXt39gK2srch8R9kQ=" providerId="None" clId="Web-{438BB40A-269C-4751-99BD-53061FAFFCA7}" dt="2021-01-11T17:11:43.438" v="0"/>
        <pc:sldMkLst>
          <pc:docMk/>
          <pc:sldMk cId="559953794" sldId="261"/>
        </pc:sldMkLst>
      </pc:sldChg>
    </pc:docChg>
  </pc:docChgLst>
  <pc:docChgLst>
    <pc:chgData name="baldwi6@clemson.edu" userId="q1fb4rxQ1NilikXhslSvqcnovKuXt39gK2srch8R9kQ=" providerId="None" clId="Web-{08EEC8C2-D00C-40D8-91D2-91850AE552FE}"/>
    <pc:docChg chg="modSld">
      <pc:chgData name="baldwi6@clemson.edu" userId="q1fb4rxQ1NilikXhslSvqcnovKuXt39gK2srch8R9kQ=" providerId="None" clId="Web-{08EEC8C2-D00C-40D8-91D2-91850AE552FE}" dt="2021-01-12T14:35:10.774" v="0" actId="20577"/>
      <pc:docMkLst>
        <pc:docMk/>
      </pc:docMkLst>
      <pc:sldChg chg="modSp">
        <pc:chgData name="baldwi6@clemson.edu" userId="q1fb4rxQ1NilikXhslSvqcnovKuXt39gK2srch8R9kQ=" providerId="None" clId="Web-{08EEC8C2-D00C-40D8-91D2-91850AE552FE}" dt="2021-01-12T14:35:10.774" v="0" actId="20577"/>
        <pc:sldMkLst>
          <pc:docMk/>
          <pc:sldMk cId="608573101" sldId="260"/>
        </pc:sldMkLst>
        <pc:spChg chg="mod">
          <ac:chgData name="baldwi6@clemson.edu" userId="q1fb4rxQ1NilikXhslSvqcnovKuXt39gK2srch8R9kQ=" providerId="None" clId="Web-{08EEC8C2-D00C-40D8-91D2-91850AE552FE}" dt="2021-01-12T14:35:10.774" v="0" actId="20577"/>
          <ac:spMkLst>
            <pc:docMk/>
            <pc:sldMk cId="608573101" sldId="260"/>
            <ac:spMk id="3" creationId="{4EE104BA-DCBB-7E40-B398-5C78E203611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8F-0149-B538-F41C71E8260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FC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8F-0149-B538-F41C71E826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75572224"/>
        <c:axId val="-275645664"/>
      </c:lineChart>
      <c:catAx>
        <c:axId val="-27557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5645664"/>
        <c:crosses val="autoZero"/>
        <c:auto val="1"/>
        <c:lblAlgn val="ctr"/>
        <c:lblOffset val="100"/>
        <c:noMultiLvlLbl val="0"/>
      </c:catAx>
      <c:valAx>
        <c:axId val="-2756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557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401ACE-01EC-4646-8245-9909F89786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579F8-2E85-8747-935A-D3CA4D8F82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D57EC-65C6-804D-9F56-853ECEB5C72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2F392-E3B6-564B-A530-8CFBF18445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1DD11-0120-E344-9688-CAE3E166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CADDB-2482-EC4E-A192-8809B32F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9D111-491C-EC42-821A-457BD941E23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ECB5-5746-8C4D-B1BB-1163EC84A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44425"/>
            <a:ext cx="12192000" cy="1965537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DC6129"/>
                </a:solidFill>
                <a:latin typeface="GoudyOldSty" panose="02020502050305020303" pitchFamily="18" charset="77"/>
                <a:ea typeface="GoudyOldSty" panose="02020502050305020303" pitchFamily="18" charset="77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GoudyOldSty" panose="02020502050305020303" pitchFamily="18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8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/>
          <a:lstStyle>
            <a:lvl1pPr>
              <a:defRPr baseline="0">
                <a:latin typeface="GoudyOldSty" panose="02020502050305020303" pitchFamily="18" charset="77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1790701"/>
            <a:ext cx="9144000" cy="38997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GoudyOldSty" panose="02020502050305020303" pitchFamily="18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9734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8699500" cy="90074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DC6129"/>
                </a:solidFill>
                <a:latin typeface="GoudyOldSty" panose="02020502050305020303" pitchFamily="18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430"/>
            <a:ext cx="10515600" cy="4788533"/>
          </a:xfrm>
        </p:spPr>
        <p:txBody>
          <a:bodyPr/>
          <a:lstStyle>
            <a:lvl1pPr>
              <a:defRPr>
                <a:latin typeface="GoudyOldSty" panose="02020502050305020303" pitchFamily="18" charset="77"/>
              </a:defRPr>
            </a:lvl1pPr>
            <a:lvl2pPr>
              <a:defRPr>
                <a:latin typeface="GoudyOldSty" panose="02020502050305020303" pitchFamily="18" charset="77"/>
              </a:defRPr>
            </a:lvl2pPr>
            <a:lvl3pPr>
              <a:defRPr>
                <a:latin typeface="GoudyOldSty" panose="02020502050305020303" pitchFamily="18" charset="77"/>
              </a:defRPr>
            </a:lvl3pPr>
            <a:lvl4pPr>
              <a:defRPr>
                <a:latin typeface="GoudyOldSty" panose="02020502050305020303" pitchFamily="18" charset="77"/>
              </a:defRPr>
            </a:lvl4pPr>
            <a:lvl5pPr>
              <a:defRPr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2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8699500" cy="90074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DC6129"/>
                </a:solidFill>
                <a:latin typeface="GoudyOldSty" panose="02020502050305020303" pitchFamily="18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88430"/>
            <a:ext cx="10515600" cy="47885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udyOldSty" panose="02020502050305020303" pitchFamily="18" charset="77"/>
              </a:defRPr>
            </a:lvl1pPr>
            <a:lvl2pPr>
              <a:defRPr>
                <a:solidFill>
                  <a:schemeClr val="bg1"/>
                </a:solidFill>
                <a:latin typeface="GoudyOldSty" panose="02020502050305020303" pitchFamily="18" charset="77"/>
              </a:defRPr>
            </a:lvl2pPr>
            <a:lvl3pPr>
              <a:defRPr>
                <a:solidFill>
                  <a:schemeClr val="bg1"/>
                </a:solidFill>
                <a:latin typeface="GoudyOldSty" panose="02020502050305020303" pitchFamily="18" charset="77"/>
              </a:defRPr>
            </a:lvl3pPr>
            <a:lvl4pPr>
              <a:defRPr>
                <a:solidFill>
                  <a:schemeClr val="bg1"/>
                </a:solidFill>
                <a:latin typeface="GoudyOldSty" panose="02020502050305020303" pitchFamily="18" charset="77"/>
              </a:defRPr>
            </a:lvl4pPr>
            <a:lvl5pPr>
              <a:defRPr>
                <a:solidFill>
                  <a:schemeClr val="bg1"/>
                </a:solidFill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7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57481" y="1776084"/>
            <a:ext cx="11841480" cy="2771775"/>
          </a:xfrm>
          <a:prstGeom prst="rect">
            <a:avLst/>
          </a:prstGeom>
          <a:solidFill>
            <a:srgbClr val="7030A0">
              <a:alpha val="53000"/>
            </a:srgbClr>
          </a:solidFill>
          <a:ln w="0">
            <a:noFill/>
          </a:ln>
          <a:effectLst>
            <a:outerShdw blurRad="5969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57480" y="1776085"/>
            <a:ext cx="11841480" cy="2771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DC612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sz="3600" b="1" i="1" dirty="0">
                <a:solidFill>
                  <a:schemeClr val="bg1"/>
                </a:solidFill>
                <a:latin typeface="GoudyOldSty" panose="02020502050305020303" pitchFamily="18" charset="77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16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8699500" cy="90074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DC6129"/>
                </a:solidFill>
                <a:latin typeface="GoudyOldSty" panose="02020502050305020303" pitchFamily="18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8430"/>
            <a:ext cx="5181600" cy="5152219"/>
          </a:xfrm>
        </p:spPr>
        <p:txBody>
          <a:bodyPr/>
          <a:lstStyle>
            <a:lvl1pPr>
              <a:defRPr>
                <a:latin typeface="GoudyOldSty" panose="02020502050305020303" pitchFamily="18" charset="77"/>
              </a:defRPr>
            </a:lvl1pPr>
            <a:lvl2pPr>
              <a:defRPr>
                <a:latin typeface="GoudyOldSty" panose="02020502050305020303" pitchFamily="18" charset="77"/>
              </a:defRPr>
            </a:lvl2pPr>
            <a:lvl3pPr>
              <a:defRPr>
                <a:latin typeface="GoudyOldSty" panose="02020502050305020303" pitchFamily="18" charset="77"/>
              </a:defRPr>
            </a:lvl3pPr>
            <a:lvl4pPr>
              <a:defRPr>
                <a:latin typeface="GoudyOldSty" panose="02020502050305020303" pitchFamily="18" charset="77"/>
              </a:defRPr>
            </a:lvl4pPr>
            <a:lvl5pPr>
              <a:defRPr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8430"/>
            <a:ext cx="5181600" cy="5152219"/>
          </a:xfrm>
        </p:spPr>
        <p:txBody>
          <a:bodyPr/>
          <a:lstStyle>
            <a:lvl1pPr>
              <a:defRPr>
                <a:latin typeface="GoudyOldSty" panose="02020502050305020303" pitchFamily="18" charset="77"/>
              </a:defRPr>
            </a:lvl1pPr>
            <a:lvl2pPr>
              <a:defRPr>
                <a:latin typeface="GoudyOldSty" panose="02020502050305020303" pitchFamily="18" charset="77"/>
              </a:defRPr>
            </a:lvl2pPr>
            <a:lvl3pPr>
              <a:defRPr>
                <a:latin typeface="GoudyOldSty" panose="02020502050305020303" pitchFamily="18" charset="77"/>
              </a:defRPr>
            </a:lvl3pPr>
            <a:lvl4pPr>
              <a:defRPr>
                <a:latin typeface="GoudyOldSty" panose="02020502050305020303" pitchFamily="18" charset="77"/>
              </a:defRPr>
            </a:lvl4pPr>
            <a:lvl5pPr>
              <a:defRPr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853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8699500" cy="90074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DC6129"/>
                </a:solidFill>
                <a:latin typeface="GoudyOldSty" panose="02020502050305020303" pitchFamily="18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691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oudyOldSty" panose="02020502050305020303" pitchFamily="18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3099"/>
            <a:ext cx="5157787" cy="4304519"/>
          </a:xfrm>
        </p:spPr>
        <p:txBody>
          <a:bodyPr/>
          <a:lstStyle>
            <a:lvl1pPr>
              <a:defRPr>
                <a:latin typeface="GoudyOldSty" panose="02020502050305020303" pitchFamily="18" charset="77"/>
              </a:defRPr>
            </a:lvl1pPr>
            <a:lvl2pPr>
              <a:defRPr>
                <a:latin typeface="GoudyOldSty" panose="02020502050305020303" pitchFamily="18" charset="77"/>
              </a:defRPr>
            </a:lvl2pPr>
            <a:lvl3pPr>
              <a:defRPr>
                <a:latin typeface="GoudyOldSty" panose="02020502050305020303" pitchFamily="18" charset="77"/>
              </a:defRPr>
            </a:lvl3pPr>
            <a:lvl4pPr>
              <a:defRPr>
                <a:latin typeface="GoudyOldSty" panose="02020502050305020303" pitchFamily="18" charset="77"/>
              </a:defRPr>
            </a:lvl4pPr>
            <a:lvl5pPr>
              <a:defRPr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691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oudyOldSty" panose="02020502050305020303" pitchFamily="18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93100"/>
            <a:ext cx="5183188" cy="4304518"/>
          </a:xfrm>
        </p:spPr>
        <p:txBody>
          <a:bodyPr/>
          <a:lstStyle>
            <a:lvl1pPr>
              <a:defRPr>
                <a:latin typeface="GoudyOldSty" panose="02020502050305020303" pitchFamily="18" charset="77"/>
              </a:defRPr>
            </a:lvl1pPr>
            <a:lvl2pPr>
              <a:defRPr>
                <a:latin typeface="GoudyOldSty" panose="02020502050305020303" pitchFamily="18" charset="77"/>
              </a:defRPr>
            </a:lvl2pPr>
            <a:lvl3pPr>
              <a:defRPr>
                <a:latin typeface="GoudyOldSty" panose="02020502050305020303" pitchFamily="18" charset="77"/>
              </a:defRPr>
            </a:lvl3pPr>
            <a:lvl4pPr>
              <a:defRPr>
                <a:latin typeface="GoudyOldSty" panose="02020502050305020303" pitchFamily="18" charset="77"/>
              </a:defRPr>
            </a:lvl4pPr>
            <a:lvl5pPr>
              <a:defRPr>
                <a:latin typeface="GoudyOldSty" panose="02020502050305020303" pitchFamily="18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63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220999"/>
            <a:ext cx="3932237" cy="1600200"/>
          </a:xfrm>
        </p:spPr>
        <p:txBody>
          <a:bodyPr anchor="b"/>
          <a:lstStyle>
            <a:lvl1pPr>
              <a:defRPr sz="3200">
                <a:latin typeface="GoudyOldSty" panose="02020502050305020303" pitchFamily="18" charset="77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1224"/>
            <a:ext cx="6172200" cy="4873625"/>
          </a:xfrm>
        </p:spPr>
        <p:txBody>
          <a:bodyPr/>
          <a:lstStyle>
            <a:lvl1pPr>
              <a:defRPr sz="3200">
                <a:latin typeface="GoudyOldSty" panose="02020502050305020303" pitchFamily="18" charset="77"/>
              </a:defRPr>
            </a:lvl1pPr>
            <a:lvl2pPr>
              <a:defRPr sz="2800">
                <a:latin typeface="GoudyOldSty" panose="02020502050305020303" pitchFamily="18" charset="77"/>
              </a:defRPr>
            </a:lvl2pPr>
            <a:lvl3pPr>
              <a:defRPr sz="2400">
                <a:latin typeface="GoudyOldSty" panose="02020502050305020303" pitchFamily="18" charset="77"/>
              </a:defRPr>
            </a:lvl3pPr>
            <a:lvl4pPr>
              <a:defRPr sz="2000">
                <a:latin typeface="GoudyOldSty" panose="02020502050305020303" pitchFamily="18" charset="77"/>
              </a:defRPr>
            </a:lvl4pPr>
            <a:lvl5pPr>
              <a:defRPr sz="2000">
                <a:latin typeface="GoudyOldSty" panose="02020502050305020303" pitchFamily="18" charset="7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21199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GoudyOldSty" panose="02020502050305020303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0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2850-F3E3-D747-B4E5-3FA5ECA1504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4F42-CE86-BA40-A5D8-59D0E5EBD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52" r:id="rId6"/>
    <p:sldLayoutId id="2147483653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DC6129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2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2">
              <a:lumMod val="50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2">
              <a:lumMod val="50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UNIVERSITY GRIEVANCE BOARD</a:t>
            </a:r>
            <a:br>
              <a:rPr lang="en-US" dirty="0"/>
            </a:br>
            <a:r>
              <a:rPr lang="en-US" dirty="0"/>
              <a:t>ANNUAL REPORT</a:t>
            </a:r>
            <a:br>
              <a:rPr lang="en-US" dirty="0"/>
            </a:br>
            <a:r>
              <a:rPr lang="en-US" dirty="0"/>
              <a:t>2020</a:t>
            </a:r>
            <a:endParaRPr lang="en-US" dirty="0">
              <a:latin typeface="GoudyOldSty" panose="02020502050305020303" pitchFamily="18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oudyOldSty" panose="02020502050305020303" pitchFamily="18" charset="77"/>
              </a:rPr>
              <a:t>Chair: Dr. Rob Baldwin</a:t>
            </a:r>
          </a:p>
          <a:p>
            <a:endParaRPr lang="en-US" dirty="0">
              <a:latin typeface="GoudyOldSty" panose="0202050205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4449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63CB-A384-7F43-99A9-3F96BCA6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Petitions Submitted 2009 - 2020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FEAC0F1-055A-4B4E-B717-0242DC19C9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242897"/>
              </p:ext>
            </p:extLst>
          </p:nvPr>
        </p:nvGraphicFramePr>
        <p:xfrm>
          <a:off x="206298" y="1144589"/>
          <a:ext cx="11770112" cy="549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70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30D2-12EE-DB4B-99D9-683D7B9E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PETITION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411A0-1647-9B45-83A5-79445AB1B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Petitions Submitted</a:t>
            </a:r>
          </a:p>
          <a:p>
            <a:r>
              <a:rPr lang="en-US" dirty="0"/>
              <a:t>Grievance Petitions</a:t>
            </a:r>
          </a:p>
          <a:p>
            <a:pPr lvl="1"/>
            <a:r>
              <a:rPr lang="en-US" dirty="0"/>
              <a:t>None Submitted</a:t>
            </a:r>
          </a:p>
          <a:p>
            <a:pPr lvl="1"/>
            <a:endParaRPr lang="en-US" dirty="0"/>
          </a:p>
          <a:p>
            <a:r>
              <a:rPr lang="en-US" dirty="0"/>
              <a:t>Formal Complaints</a:t>
            </a:r>
          </a:p>
          <a:p>
            <a:pPr lvl="1"/>
            <a:r>
              <a:rPr lang="en-US" dirty="0"/>
              <a:t>Basis: (a) Failure, on the part of a person or persons in appropriate positions of authority or responsibility, to properly implement departmental, college, or university policies or procedures so as to adversely affect the petitioner.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3A7B-DD8E-4A4A-BEA7-F4DAF920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Petition Disposition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413CF-3B87-2E4A-B3E2-146035095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1 Formal Complaint was ruled without basis </a:t>
            </a:r>
          </a:p>
          <a:p>
            <a:r>
              <a:rPr lang="en-US" dirty="0"/>
              <a:t>1 Formal Complaint determined at hearing with a report to the Provost</a:t>
            </a:r>
          </a:p>
        </p:txBody>
      </p:sp>
    </p:spTree>
    <p:extLst>
      <p:ext uri="{BB962C8B-B14F-4D97-AF65-F5344CB8AC3E}">
        <p14:creationId xmlns:p14="http://schemas.microsoft.com/office/powerpoint/2010/main" val="34111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CF85-46DF-EB44-A732-05D9B380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0" y="230663"/>
            <a:ext cx="8699500" cy="900748"/>
          </a:xfrm>
        </p:spPr>
        <p:txBody>
          <a:bodyPr/>
          <a:lstStyle/>
          <a:p>
            <a:r>
              <a:rPr lang="en-US" dirty="0"/>
              <a:t>Other GB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59943-7A0B-A940-A51A-C932D8AB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letter of determination to include a reason if no basis was found</a:t>
            </a:r>
          </a:p>
          <a:p>
            <a:r>
              <a:rPr lang="en-US" dirty="0"/>
              <a:t>Created a flowchart to explain and clarify the Grievance and Formal Complaint process</a:t>
            </a:r>
          </a:p>
          <a:p>
            <a:r>
              <a:rPr lang="en-US" dirty="0"/>
              <a:t>Implemented a Consultant survey to gauge workload and inquiry trends</a:t>
            </a:r>
          </a:p>
        </p:txBody>
      </p:sp>
    </p:spTree>
    <p:extLst>
      <p:ext uri="{BB962C8B-B14F-4D97-AF65-F5344CB8AC3E}">
        <p14:creationId xmlns:p14="http://schemas.microsoft.com/office/powerpoint/2010/main" val="55995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7A48-A38D-6D48-BE94-49BE90B4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OldSty"/>
                <a:cs typeface="Arial"/>
              </a:rPr>
              <a:t>Moving forward...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104BA-DCBB-7E40-B398-5C78E2036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oudyOldSty"/>
                <a:cs typeface="Arial"/>
              </a:rPr>
              <a:t>Active and engaged GB improving 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7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FM MAY 2018 PP" id="{BDD632C1-9445-CC4A-8F83-0AF39DCA6590}" vid="{09A59086-8875-C04C-921E-99DFBA2AE0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10560</TotalTime>
  <Words>137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UNIVERSITY GRIEVANCE BOARD ANNUAL REPORT 2020</vt:lpstr>
      <vt:lpstr>Petitions Submitted 2009 - 2020</vt:lpstr>
      <vt:lpstr>2020 PETITION INFORMATION</vt:lpstr>
      <vt:lpstr>2020 Petition Disposition</vt:lpstr>
      <vt:lpstr>Other GB activity</vt:lpstr>
      <vt:lpstr>Moving forward...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GRIEVANCE BOARD ANNUAL REPORT 2018</dc:title>
  <dc:creator>William Everroad</dc:creator>
  <cp:lastModifiedBy>William H Everroad</cp:lastModifiedBy>
  <cp:revision>70</cp:revision>
  <cp:lastPrinted>2018-08-17T13:00:53Z</cp:lastPrinted>
  <dcterms:created xsi:type="dcterms:W3CDTF">2019-01-04T14:53:09Z</dcterms:created>
  <dcterms:modified xsi:type="dcterms:W3CDTF">2021-01-12T14:35:12Z</dcterms:modified>
</cp:coreProperties>
</file>