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36" y="-173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DC8-7ACF-9B4E-99A3-E03DCBB3ADCB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FC1-0516-2E49-8CB8-8ED2CD9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DC8-7ACF-9B4E-99A3-E03DCBB3ADCB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FC1-0516-2E49-8CB8-8ED2CD9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6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DC8-7ACF-9B4E-99A3-E03DCBB3ADCB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FC1-0516-2E49-8CB8-8ED2CD9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6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DC8-7ACF-9B4E-99A3-E03DCBB3ADCB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FC1-0516-2E49-8CB8-8ED2CD9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4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DC8-7ACF-9B4E-99A3-E03DCBB3ADCB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FC1-0516-2E49-8CB8-8ED2CD9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1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DC8-7ACF-9B4E-99A3-E03DCBB3ADCB}" type="datetimeFigureOut">
              <a:rPr lang="en-US" smtClean="0"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FC1-0516-2E49-8CB8-8ED2CD9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DC8-7ACF-9B4E-99A3-E03DCBB3ADCB}" type="datetimeFigureOut">
              <a:rPr lang="en-US" smtClean="0"/>
              <a:t>9/5/14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FC1-0516-2E49-8CB8-8ED2CD9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5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DC8-7ACF-9B4E-99A3-E03DCBB3ADCB}" type="datetimeFigureOut">
              <a:rPr lang="en-US" smtClean="0"/>
              <a:t>9/5/14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FC1-0516-2E49-8CB8-8ED2CD9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DC8-7ACF-9B4E-99A3-E03DCBB3ADCB}" type="datetimeFigureOut">
              <a:rPr lang="en-US" smtClean="0"/>
              <a:t>9/5/14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FC1-0516-2E49-8CB8-8ED2CD9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7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DC8-7ACF-9B4E-99A3-E03DCBB3ADCB}" type="datetimeFigureOut">
              <a:rPr lang="en-US" smtClean="0"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FC1-0516-2E49-8CB8-8ED2CD9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6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DC8-7ACF-9B4E-99A3-E03DCBB3ADCB}" type="datetimeFigureOut">
              <a:rPr lang="en-US" smtClean="0"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FC1-0516-2E49-8CB8-8ED2CD9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1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ADC8-7ACF-9B4E-99A3-E03DCBB3ADCB}" type="datetimeFigureOut">
              <a:rPr lang="en-US" smtClean="0"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72FC1-0516-2E49-8CB8-8ED2CD9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5311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16 x 9 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5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054" y="0"/>
            <a:ext cx="7046346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7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eb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007"/>
            <a:ext cx="6269593" cy="626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6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</Words>
  <Application>Microsoft Macintosh PowerPoint</Application>
  <PresentationFormat>Custom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16 x 9 !</vt:lpstr>
      <vt:lpstr>PowerPoint Presentation</vt:lpstr>
      <vt:lpstr>PowerPoint Presentation</vt:lpstr>
    </vt:vector>
  </TitlesOfParts>
  <Company>Northwestern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x 9 !</dc:title>
  <dc:creator>Michael Peshkin</dc:creator>
  <cp:lastModifiedBy>Michael Peshkin</cp:lastModifiedBy>
  <cp:revision>3</cp:revision>
  <dcterms:created xsi:type="dcterms:W3CDTF">2014-05-28T18:02:28Z</dcterms:created>
  <dcterms:modified xsi:type="dcterms:W3CDTF">2014-09-05T15:37:17Z</dcterms:modified>
</cp:coreProperties>
</file>