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304" r:id="rId3"/>
    <p:sldId id="324" r:id="rId4"/>
    <p:sldId id="321" r:id="rId5"/>
    <p:sldId id="322" r:id="rId6"/>
    <p:sldId id="313" r:id="rId7"/>
    <p:sldId id="316" r:id="rId8"/>
    <p:sldId id="265" r:id="rId9"/>
    <p:sldId id="275" r:id="rId10"/>
    <p:sldId id="323" r:id="rId11"/>
    <p:sldId id="310" r:id="rId12"/>
    <p:sldId id="327" r:id="rId13"/>
    <p:sldId id="325" r:id="rId14"/>
    <p:sldId id="317" r:id="rId15"/>
    <p:sldId id="314" r:id="rId16"/>
    <p:sldId id="328" r:id="rId17"/>
    <p:sldId id="329" r:id="rId18"/>
    <p:sldId id="330" r:id="rId19"/>
    <p:sldId id="331" r:id="rId20"/>
    <p:sldId id="332" r:id="rId21"/>
    <p:sldId id="333" r:id="rId22"/>
    <p:sldId id="334" r:id="rId23"/>
    <p:sldId id="335" r:id="rId24"/>
    <p:sldId id="336" r:id="rId25"/>
    <p:sldId id="337" r:id="rId26"/>
    <p:sldId id="300" r:id="rId27"/>
    <p:sldId id="26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imi A Olsen" initials="TAO" lastIdx="1" clrIdx="0">
    <p:extLst>
      <p:ext uri="{19B8F6BF-5375-455C-9EA6-DF929625EA0E}">
        <p15:presenceInfo xmlns:p15="http://schemas.microsoft.com/office/powerpoint/2012/main" userId="S::taimio@clemson.edu::edeb8f05-bdbd-4fc1-bc0a-adc96fa227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FBE04F-CF21-41BD-995A-A755B2846236}" v="33" dt="2020-11-09T15:08:44.9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179" autoAdjust="0"/>
  </p:normalViewPr>
  <p:slideViewPr>
    <p:cSldViewPr snapToGrid="0">
      <p:cViewPr varScale="1">
        <p:scale>
          <a:sx n="58" d="100"/>
          <a:sy n="58" d="100"/>
        </p:scale>
        <p:origin x="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imi A Olsen" userId="edeb8f05-bdbd-4fc1-bc0a-adc96fa22778" providerId="ADAL" clId="{8AFBE04F-CF21-41BD-995A-A755B2846236}"/>
    <pc:docChg chg="custSel modSld">
      <pc:chgData name="Taimi A Olsen" userId="edeb8f05-bdbd-4fc1-bc0a-adc96fa22778" providerId="ADAL" clId="{8AFBE04F-CF21-41BD-995A-A755B2846236}" dt="2020-11-17T17:59:46.385" v="5" actId="1592"/>
      <pc:docMkLst>
        <pc:docMk/>
      </pc:docMkLst>
      <pc:sldChg chg="modSp mod">
        <pc:chgData name="Taimi A Olsen" userId="edeb8f05-bdbd-4fc1-bc0a-adc96fa22778" providerId="ADAL" clId="{8AFBE04F-CF21-41BD-995A-A755B2846236}" dt="2020-11-09T15:13:21.963" v="3" actId="404"/>
        <pc:sldMkLst>
          <pc:docMk/>
          <pc:sldMk cId="1739048395" sldId="317"/>
        </pc:sldMkLst>
        <pc:spChg chg="mod">
          <ac:chgData name="Taimi A Olsen" userId="edeb8f05-bdbd-4fc1-bc0a-adc96fa22778" providerId="ADAL" clId="{8AFBE04F-CF21-41BD-995A-A755B2846236}" dt="2020-11-09T15:13:21.963" v="3" actId="404"/>
          <ac:spMkLst>
            <pc:docMk/>
            <pc:sldMk cId="1739048395" sldId="317"/>
            <ac:spMk id="2" creationId="{00000000-0000-0000-0000-000000000000}"/>
          </ac:spMkLst>
        </pc:spChg>
      </pc:sldChg>
      <pc:sldChg chg="modSp mod delCm">
        <pc:chgData name="Taimi A Olsen" userId="edeb8f05-bdbd-4fc1-bc0a-adc96fa22778" providerId="ADAL" clId="{8AFBE04F-CF21-41BD-995A-A755B2846236}" dt="2020-11-17T17:59:46.385" v="5" actId="1592"/>
        <pc:sldMkLst>
          <pc:docMk/>
          <pc:sldMk cId="4177361239" sldId="334"/>
        </pc:sldMkLst>
        <pc:spChg chg="mod">
          <ac:chgData name="Taimi A Olsen" userId="edeb8f05-bdbd-4fc1-bc0a-adc96fa22778" providerId="ADAL" clId="{8AFBE04F-CF21-41BD-995A-A755B2846236}" dt="2020-11-17T17:59:43.465" v="4" actId="6549"/>
          <ac:spMkLst>
            <pc:docMk/>
            <pc:sldMk cId="4177361239" sldId="334"/>
            <ac:spMk id="2" creationId="{2DCBEDC6-FCEF-4F25-B414-C3A9BD380D5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34265D-43DE-48E7-BBF0-AAD6C115B139}"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9CE30FE3-FB18-427E-9AA5-95AA46F71381}">
      <dgm:prSet custT="1"/>
      <dgm:spPr/>
      <dgm:t>
        <a:bodyPr/>
        <a:lstStyle/>
        <a:p>
          <a:r>
            <a:rPr lang="en-US" sz="2400" b="1" dirty="0">
              <a:solidFill>
                <a:schemeClr val="bg1"/>
              </a:solidFill>
            </a:rPr>
            <a:t>Pandemic Teaching</a:t>
          </a:r>
        </a:p>
      </dgm:t>
    </dgm:pt>
    <dgm:pt modelId="{E5643F16-DCCF-40AA-85A6-F5CC6D013713}" type="parTrans" cxnId="{260F4DBB-AC35-40FF-B017-6F26A877CD9E}">
      <dgm:prSet/>
      <dgm:spPr/>
      <dgm:t>
        <a:bodyPr/>
        <a:lstStyle/>
        <a:p>
          <a:endParaRPr lang="en-US"/>
        </a:p>
      </dgm:t>
    </dgm:pt>
    <dgm:pt modelId="{588C8B61-531D-4750-9391-D4B7E372F297}" type="sibTrans" cxnId="{260F4DBB-AC35-40FF-B017-6F26A877CD9E}">
      <dgm:prSet/>
      <dgm:spPr/>
      <dgm:t>
        <a:bodyPr/>
        <a:lstStyle/>
        <a:p>
          <a:endParaRPr lang="en-US"/>
        </a:p>
      </dgm:t>
    </dgm:pt>
    <dgm:pt modelId="{82AA4E0C-8FAC-486D-B459-5FCCF817144F}">
      <dgm:prSet custT="1"/>
      <dgm:spPr/>
      <dgm:t>
        <a:bodyPr/>
        <a:lstStyle/>
        <a:p>
          <a:r>
            <a:rPr lang="en-US" sz="2400" b="1">
              <a:solidFill>
                <a:schemeClr val="bg1"/>
              </a:solidFill>
            </a:rPr>
            <a:t>Methods of face-to-face review</a:t>
          </a:r>
        </a:p>
      </dgm:t>
    </dgm:pt>
    <dgm:pt modelId="{A16172A4-3A30-4CE8-AFBE-4BD9752C3EE2}" type="parTrans" cxnId="{55A0B48D-6F2A-4E15-BD76-047C4103620E}">
      <dgm:prSet/>
      <dgm:spPr/>
      <dgm:t>
        <a:bodyPr/>
        <a:lstStyle/>
        <a:p>
          <a:endParaRPr lang="en-US"/>
        </a:p>
      </dgm:t>
    </dgm:pt>
    <dgm:pt modelId="{D831EBF6-2F82-4765-B21B-5C3AB0278F23}" type="sibTrans" cxnId="{55A0B48D-6F2A-4E15-BD76-047C4103620E}">
      <dgm:prSet/>
      <dgm:spPr/>
      <dgm:t>
        <a:bodyPr/>
        <a:lstStyle/>
        <a:p>
          <a:endParaRPr lang="en-US"/>
        </a:p>
      </dgm:t>
    </dgm:pt>
    <dgm:pt modelId="{2C2A1F12-4DC5-493D-B136-B88B8C0658B6}">
      <dgm:prSet custT="1"/>
      <dgm:spPr/>
      <dgm:t>
        <a:bodyPr/>
        <a:lstStyle/>
        <a:p>
          <a:r>
            <a:rPr lang="en-US" sz="2400" b="1">
              <a:solidFill>
                <a:schemeClr val="bg1"/>
              </a:solidFill>
            </a:rPr>
            <a:t>Current practices</a:t>
          </a:r>
        </a:p>
      </dgm:t>
    </dgm:pt>
    <dgm:pt modelId="{D9A0192F-35B7-4239-BC66-7F456D259589}" type="parTrans" cxnId="{082585CA-818A-43EC-8B69-59F341ADBC85}">
      <dgm:prSet/>
      <dgm:spPr/>
      <dgm:t>
        <a:bodyPr/>
        <a:lstStyle/>
        <a:p>
          <a:endParaRPr lang="en-US"/>
        </a:p>
      </dgm:t>
    </dgm:pt>
    <dgm:pt modelId="{1529D97E-E689-43FA-8EA3-B751D9996D1B}" type="sibTrans" cxnId="{082585CA-818A-43EC-8B69-59F341ADBC85}">
      <dgm:prSet/>
      <dgm:spPr/>
      <dgm:t>
        <a:bodyPr/>
        <a:lstStyle/>
        <a:p>
          <a:endParaRPr lang="en-US"/>
        </a:p>
      </dgm:t>
    </dgm:pt>
    <dgm:pt modelId="{6D1764A0-F4A5-4796-877B-C9418EC7DB0A}">
      <dgm:prSet custT="1"/>
      <dgm:spPr/>
      <dgm:t>
        <a:bodyPr/>
        <a:lstStyle/>
        <a:p>
          <a:r>
            <a:rPr lang="en-US" sz="2400" b="1" dirty="0">
              <a:solidFill>
                <a:schemeClr val="bg1"/>
              </a:solidFill>
            </a:rPr>
            <a:t>Considerations for peer observation today</a:t>
          </a:r>
        </a:p>
      </dgm:t>
    </dgm:pt>
    <dgm:pt modelId="{49848A39-692E-4555-A2D8-E5FD5237A400}" type="parTrans" cxnId="{F121CCB2-817E-4025-A4F5-6223E7EEED9C}">
      <dgm:prSet/>
      <dgm:spPr/>
      <dgm:t>
        <a:bodyPr/>
        <a:lstStyle/>
        <a:p>
          <a:endParaRPr lang="en-US"/>
        </a:p>
      </dgm:t>
    </dgm:pt>
    <dgm:pt modelId="{80F67BC5-7F2B-4257-AC5F-BC89BDA31E05}" type="sibTrans" cxnId="{F121CCB2-817E-4025-A4F5-6223E7EEED9C}">
      <dgm:prSet/>
      <dgm:spPr/>
      <dgm:t>
        <a:bodyPr/>
        <a:lstStyle/>
        <a:p>
          <a:endParaRPr lang="en-US"/>
        </a:p>
      </dgm:t>
    </dgm:pt>
    <dgm:pt modelId="{C75D93FE-FCD2-487C-8375-4B6F5A8EC5A5}">
      <dgm:prSet custT="1"/>
      <dgm:spPr/>
      <dgm:t>
        <a:bodyPr/>
        <a:lstStyle/>
        <a:p>
          <a:r>
            <a:rPr lang="en-US" sz="2400" b="1" dirty="0">
              <a:solidFill>
                <a:schemeClr val="bg1"/>
              </a:solidFill>
            </a:rPr>
            <a:t>Recommendations</a:t>
          </a:r>
        </a:p>
      </dgm:t>
    </dgm:pt>
    <dgm:pt modelId="{714404C2-608A-415B-BF1D-D5CAACBE730C}" type="parTrans" cxnId="{08F69187-A630-49E4-BBB6-39EB48205E12}">
      <dgm:prSet/>
      <dgm:spPr/>
      <dgm:t>
        <a:bodyPr/>
        <a:lstStyle/>
        <a:p>
          <a:endParaRPr lang="en-US"/>
        </a:p>
      </dgm:t>
    </dgm:pt>
    <dgm:pt modelId="{398DDE30-D793-4198-926B-B0590D6940FF}" type="sibTrans" cxnId="{08F69187-A630-49E4-BBB6-39EB48205E12}">
      <dgm:prSet/>
      <dgm:spPr/>
      <dgm:t>
        <a:bodyPr/>
        <a:lstStyle/>
        <a:p>
          <a:endParaRPr lang="en-US"/>
        </a:p>
      </dgm:t>
    </dgm:pt>
    <dgm:pt modelId="{C8D2AE12-0463-43A2-BB49-BDE7C0525974}">
      <dgm:prSet custT="1"/>
      <dgm:spPr/>
      <dgm:t>
        <a:bodyPr/>
        <a:lstStyle/>
        <a:p>
          <a:r>
            <a:rPr lang="en-US" sz="2400" b="1" dirty="0">
              <a:solidFill>
                <a:schemeClr val="bg1"/>
              </a:solidFill>
            </a:rPr>
            <a:t>Maintaining awareness of circumstances</a:t>
          </a:r>
        </a:p>
      </dgm:t>
    </dgm:pt>
    <dgm:pt modelId="{D540FCBC-4CDD-41E7-AB3D-CCF7A44B3F4D}" type="parTrans" cxnId="{855971A3-8945-4688-A145-96F5FE616567}">
      <dgm:prSet/>
      <dgm:spPr/>
      <dgm:t>
        <a:bodyPr/>
        <a:lstStyle/>
        <a:p>
          <a:endParaRPr lang="en-US"/>
        </a:p>
      </dgm:t>
    </dgm:pt>
    <dgm:pt modelId="{F4E968CA-1AD2-4AFC-A998-AC46C72A4BAD}" type="sibTrans" cxnId="{855971A3-8945-4688-A145-96F5FE616567}">
      <dgm:prSet/>
      <dgm:spPr/>
      <dgm:t>
        <a:bodyPr/>
        <a:lstStyle/>
        <a:p>
          <a:endParaRPr lang="en-US"/>
        </a:p>
      </dgm:t>
    </dgm:pt>
    <dgm:pt modelId="{4D33EA94-E6AE-4F64-AD18-0545477B8920}" type="pres">
      <dgm:prSet presAssocID="{9134265D-43DE-48E7-BBF0-AAD6C115B139}" presName="Name0" presStyleCnt="0">
        <dgm:presLayoutVars>
          <dgm:dir/>
          <dgm:resizeHandles val="exact"/>
        </dgm:presLayoutVars>
      </dgm:prSet>
      <dgm:spPr/>
    </dgm:pt>
    <dgm:pt modelId="{9F6B86AB-B2FF-4C00-97F3-CD3BD22D5E21}" type="pres">
      <dgm:prSet presAssocID="{9CE30FE3-FB18-427E-9AA5-95AA46F71381}" presName="node" presStyleLbl="node1" presStyleIdx="0" presStyleCnt="6">
        <dgm:presLayoutVars>
          <dgm:bulletEnabled val="1"/>
        </dgm:presLayoutVars>
      </dgm:prSet>
      <dgm:spPr/>
    </dgm:pt>
    <dgm:pt modelId="{103F3CFD-BE11-4945-AA0F-1AE3988FBC5F}" type="pres">
      <dgm:prSet presAssocID="{588C8B61-531D-4750-9391-D4B7E372F297}" presName="sibTrans" presStyleLbl="sibTrans1D1" presStyleIdx="0" presStyleCnt="5"/>
      <dgm:spPr/>
    </dgm:pt>
    <dgm:pt modelId="{8EA5364B-546F-49A3-B5D0-69AB2438974E}" type="pres">
      <dgm:prSet presAssocID="{588C8B61-531D-4750-9391-D4B7E372F297}" presName="connectorText" presStyleLbl="sibTrans1D1" presStyleIdx="0" presStyleCnt="5"/>
      <dgm:spPr/>
    </dgm:pt>
    <dgm:pt modelId="{FE714F21-EEF0-4FEB-95A9-675C49D8C20F}" type="pres">
      <dgm:prSet presAssocID="{82AA4E0C-8FAC-486D-B459-5FCCF817144F}" presName="node" presStyleLbl="node1" presStyleIdx="1" presStyleCnt="6">
        <dgm:presLayoutVars>
          <dgm:bulletEnabled val="1"/>
        </dgm:presLayoutVars>
      </dgm:prSet>
      <dgm:spPr/>
    </dgm:pt>
    <dgm:pt modelId="{529E595A-2894-480C-AB02-3DED65EB3A90}" type="pres">
      <dgm:prSet presAssocID="{D831EBF6-2F82-4765-B21B-5C3AB0278F23}" presName="sibTrans" presStyleLbl="sibTrans1D1" presStyleIdx="1" presStyleCnt="5"/>
      <dgm:spPr/>
    </dgm:pt>
    <dgm:pt modelId="{9562A638-350F-48AF-9EDD-D15FD334F467}" type="pres">
      <dgm:prSet presAssocID="{D831EBF6-2F82-4765-B21B-5C3AB0278F23}" presName="connectorText" presStyleLbl="sibTrans1D1" presStyleIdx="1" presStyleCnt="5"/>
      <dgm:spPr/>
    </dgm:pt>
    <dgm:pt modelId="{720A0D8E-37D0-4B11-9354-B8103BC1B709}" type="pres">
      <dgm:prSet presAssocID="{2C2A1F12-4DC5-493D-B136-B88B8C0658B6}" presName="node" presStyleLbl="node1" presStyleIdx="2" presStyleCnt="6">
        <dgm:presLayoutVars>
          <dgm:bulletEnabled val="1"/>
        </dgm:presLayoutVars>
      </dgm:prSet>
      <dgm:spPr/>
    </dgm:pt>
    <dgm:pt modelId="{C5D9184E-A26E-4003-ABC9-A874C5ACAEA6}" type="pres">
      <dgm:prSet presAssocID="{1529D97E-E689-43FA-8EA3-B751D9996D1B}" presName="sibTrans" presStyleLbl="sibTrans1D1" presStyleIdx="2" presStyleCnt="5"/>
      <dgm:spPr/>
    </dgm:pt>
    <dgm:pt modelId="{7079C23E-A15E-4250-9C6E-6965428DC2C9}" type="pres">
      <dgm:prSet presAssocID="{1529D97E-E689-43FA-8EA3-B751D9996D1B}" presName="connectorText" presStyleLbl="sibTrans1D1" presStyleIdx="2" presStyleCnt="5"/>
      <dgm:spPr/>
    </dgm:pt>
    <dgm:pt modelId="{8D69EBCC-7962-451C-9A86-6AF843D89FEA}" type="pres">
      <dgm:prSet presAssocID="{6D1764A0-F4A5-4796-877B-C9418EC7DB0A}" presName="node" presStyleLbl="node1" presStyleIdx="3" presStyleCnt="6">
        <dgm:presLayoutVars>
          <dgm:bulletEnabled val="1"/>
        </dgm:presLayoutVars>
      </dgm:prSet>
      <dgm:spPr/>
    </dgm:pt>
    <dgm:pt modelId="{E20AA8DF-630D-459F-B99B-F48D3A4C0F8A}" type="pres">
      <dgm:prSet presAssocID="{80F67BC5-7F2B-4257-AC5F-BC89BDA31E05}" presName="sibTrans" presStyleLbl="sibTrans1D1" presStyleIdx="3" presStyleCnt="5"/>
      <dgm:spPr/>
    </dgm:pt>
    <dgm:pt modelId="{050D51F5-6056-4ABF-BEF5-3E79DBA46DD4}" type="pres">
      <dgm:prSet presAssocID="{80F67BC5-7F2B-4257-AC5F-BC89BDA31E05}" presName="connectorText" presStyleLbl="sibTrans1D1" presStyleIdx="3" presStyleCnt="5"/>
      <dgm:spPr/>
    </dgm:pt>
    <dgm:pt modelId="{DC2FC8E1-7530-4A66-A766-3FF180F6E5DC}" type="pres">
      <dgm:prSet presAssocID="{C75D93FE-FCD2-487C-8375-4B6F5A8EC5A5}" presName="node" presStyleLbl="node1" presStyleIdx="4" presStyleCnt="6">
        <dgm:presLayoutVars>
          <dgm:bulletEnabled val="1"/>
        </dgm:presLayoutVars>
      </dgm:prSet>
      <dgm:spPr/>
    </dgm:pt>
    <dgm:pt modelId="{AF466080-3B6B-40A0-9173-EFD9A94960E4}" type="pres">
      <dgm:prSet presAssocID="{398DDE30-D793-4198-926B-B0590D6940FF}" presName="sibTrans" presStyleLbl="sibTrans1D1" presStyleIdx="4" presStyleCnt="5"/>
      <dgm:spPr/>
    </dgm:pt>
    <dgm:pt modelId="{876F537E-DC87-4599-B9CF-905FD12DB896}" type="pres">
      <dgm:prSet presAssocID="{398DDE30-D793-4198-926B-B0590D6940FF}" presName="connectorText" presStyleLbl="sibTrans1D1" presStyleIdx="4" presStyleCnt="5"/>
      <dgm:spPr/>
    </dgm:pt>
    <dgm:pt modelId="{8C3300E3-32C4-4B4C-A6C6-F9319B604F7E}" type="pres">
      <dgm:prSet presAssocID="{C8D2AE12-0463-43A2-BB49-BDE7C0525974}" presName="node" presStyleLbl="node1" presStyleIdx="5" presStyleCnt="6">
        <dgm:presLayoutVars>
          <dgm:bulletEnabled val="1"/>
        </dgm:presLayoutVars>
      </dgm:prSet>
      <dgm:spPr/>
    </dgm:pt>
  </dgm:ptLst>
  <dgm:cxnLst>
    <dgm:cxn modelId="{A1D29508-FDA4-4419-8C64-67DAB8842544}" type="presOf" srcId="{D831EBF6-2F82-4765-B21B-5C3AB0278F23}" destId="{529E595A-2894-480C-AB02-3DED65EB3A90}" srcOrd="0" destOrd="0" presId="urn:microsoft.com/office/officeart/2016/7/layout/RepeatingBendingProcessNew"/>
    <dgm:cxn modelId="{18CA4F14-50F7-4C03-BE49-9C7C7EDCE72C}" type="presOf" srcId="{D831EBF6-2F82-4765-B21B-5C3AB0278F23}" destId="{9562A638-350F-48AF-9EDD-D15FD334F467}" srcOrd="1" destOrd="0" presId="urn:microsoft.com/office/officeart/2016/7/layout/RepeatingBendingProcessNew"/>
    <dgm:cxn modelId="{44FB421E-C812-4C9F-9C78-73018C1AC6BE}" type="presOf" srcId="{9CE30FE3-FB18-427E-9AA5-95AA46F71381}" destId="{9F6B86AB-B2FF-4C00-97F3-CD3BD22D5E21}" srcOrd="0" destOrd="0" presId="urn:microsoft.com/office/officeart/2016/7/layout/RepeatingBendingProcessNew"/>
    <dgm:cxn modelId="{73F20A29-8001-4976-826A-38742B41AEB6}" type="presOf" srcId="{398DDE30-D793-4198-926B-B0590D6940FF}" destId="{876F537E-DC87-4599-B9CF-905FD12DB896}" srcOrd="1" destOrd="0" presId="urn:microsoft.com/office/officeart/2016/7/layout/RepeatingBendingProcessNew"/>
    <dgm:cxn modelId="{E3216F35-8884-4CA2-802E-2F07CC84E276}" type="presOf" srcId="{588C8B61-531D-4750-9391-D4B7E372F297}" destId="{8EA5364B-546F-49A3-B5D0-69AB2438974E}" srcOrd="1" destOrd="0" presId="urn:microsoft.com/office/officeart/2016/7/layout/RepeatingBendingProcessNew"/>
    <dgm:cxn modelId="{D3A67464-0EFA-4B80-A91B-691C14838EDA}" type="presOf" srcId="{6D1764A0-F4A5-4796-877B-C9418EC7DB0A}" destId="{8D69EBCC-7962-451C-9A86-6AF843D89FEA}" srcOrd="0" destOrd="0" presId="urn:microsoft.com/office/officeart/2016/7/layout/RepeatingBendingProcessNew"/>
    <dgm:cxn modelId="{49130465-6645-45B8-899E-B7F996E6EDDD}" type="presOf" srcId="{1529D97E-E689-43FA-8EA3-B751D9996D1B}" destId="{7079C23E-A15E-4250-9C6E-6965428DC2C9}" srcOrd="1" destOrd="0" presId="urn:microsoft.com/office/officeart/2016/7/layout/RepeatingBendingProcessNew"/>
    <dgm:cxn modelId="{2101BC68-E003-4DA6-A35D-0BA8DCA33182}" type="presOf" srcId="{1529D97E-E689-43FA-8EA3-B751D9996D1B}" destId="{C5D9184E-A26E-4003-ABC9-A874C5ACAEA6}" srcOrd="0" destOrd="0" presId="urn:microsoft.com/office/officeart/2016/7/layout/RepeatingBendingProcessNew"/>
    <dgm:cxn modelId="{8CDB586A-C509-4111-BC31-0550E6920EF1}" type="presOf" srcId="{398DDE30-D793-4198-926B-B0590D6940FF}" destId="{AF466080-3B6B-40A0-9173-EFD9A94960E4}" srcOrd="0" destOrd="0" presId="urn:microsoft.com/office/officeart/2016/7/layout/RepeatingBendingProcessNew"/>
    <dgm:cxn modelId="{E6D5686F-F85B-4B93-96DD-EC0CA37EC7FB}" type="presOf" srcId="{80F67BC5-7F2B-4257-AC5F-BC89BDA31E05}" destId="{E20AA8DF-630D-459F-B99B-F48D3A4C0F8A}" srcOrd="0" destOrd="0" presId="urn:microsoft.com/office/officeart/2016/7/layout/RepeatingBendingProcessNew"/>
    <dgm:cxn modelId="{E4CDBB4F-8F8A-4057-A841-1A81FBADB414}" type="presOf" srcId="{82AA4E0C-8FAC-486D-B459-5FCCF817144F}" destId="{FE714F21-EEF0-4FEB-95A9-675C49D8C20F}" srcOrd="0" destOrd="0" presId="urn:microsoft.com/office/officeart/2016/7/layout/RepeatingBendingProcessNew"/>
    <dgm:cxn modelId="{DFD41576-C594-45C8-A64D-20216B974FC4}" type="presOf" srcId="{80F67BC5-7F2B-4257-AC5F-BC89BDA31E05}" destId="{050D51F5-6056-4ABF-BEF5-3E79DBA46DD4}" srcOrd="1" destOrd="0" presId="urn:microsoft.com/office/officeart/2016/7/layout/RepeatingBendingProcessNew"/>
    <dgm:cxn modelId="{CFCCCA80-F311-4F67-B99F-2CDA62875BD6}" type="presOf" srcId="{588C8B61-531D-4750-9391-D4B7E372F297}" destId="{103F3CFD-BE11-4945-AA0F-1AE3988FBC5F}" srcOrd="0" destOrd="0" presId="urn:microsoft.com/office/officeart/2016/7/layout/RepeatingBendingProcessNew"/>
    <dgm:cxn modelId="{08F69187-A630-49E4-BBB6-39EB48205E12}" srcId="{9134265D-43DE-48E7-BBF0-AAD6C115B139}" destId="{C75D93FE-FCD2-487C-8375-4B6F5A8EC5A5}" srcOrd="4" destOrd="0" parTransId="{714404C2-608A-415B-BF1D-D5CAACBE730C}" sibTransId="{398DDE30-D793-4198-926B-B0590D6940FF}"/>
    <dgm:cxn modelId="{55A0B48D-6F2A-4E15-BD76-047C4103620E}" srcId="{9134265D-43DE-48E7-BBF0-AAD6C115B139}" destId="{82AA4E0C-8FAC-486D-B459-5FCCF817144F}" srcOrd="1" destOrd="0" parTransId="{A16172A4-3A30-4CE8-AFBE-4BD9752C3EE2}" sibTransId="{D831EBF6-2F82-4765-B21B-5C3AB0278F23}"/>
    <dgm:cxn modelId="{855971A3-8945-4688-A145-96F5FE616567}" srcId="{9134265D-43DE-48E7-BBF0-AAD6C115B139}" destId="{C8D2AE12-0463-43A2-BB49-BDE7C0525974}" srcOrd="5" destOrd="0" parTransId="{D540FCBC-4CDD-41E7-AB3D-CCF7A44B3F4D}" sibTransId="{F4E968CA-1AD2-4AFC-A998-AC46C72A4BAD}"/>
    <dgm:cxn modelId="{F121CCB2-817E-4025-A4F5-6223E7EEED9C}" srcId="{9134265D-43DE-48E7-BBF0-AAD6C115B139}" destId="{6D1764A0-F4A5-4796-877B-C9418EC7DB0A}" srcOrd="3" destOrd="0" parTransId="{49848A39-692E-4555-A2D8-E5FD5237A400}" sibTransId="{80F67BC5-7F2B-4257-AC5F-BC89BDA31E05}"/>
    <dgm:cxn modelId="{260F4DBB-AC35-40FF-B017-6F26A877CD9E}" srcId="{9134265D-43DE-48E7-BBF0-AAD6C115B139}" destId="{9CE30FE3-FB18-427E-9AA5-95AA46F71381}" srcOrd="0" destOrd="0" parTransId="{E5643F16-DCCF-40AA-85A6-F5CC6D013713}" sibTransId="{588C8B61-531D-4750-9391-D4B7E372F297}"/>
    <dgm:cxn modelId="{1AE5AEBF-9C6C-473A-A843-5ABC452E617D}" type="presOf" srcId="{C75D93FE-FCD2-487C-8375-4B6F5A8EC5A5}" destId="{DC2FC8E1-7530-4A66-A766-3FF180F6E5DC}" srcOrd="0" destOrd="0" presId="urn:microsoft.com/office/officeart/2016/7/layout/RepeatingBendingProcessNew"/>
    <dgm:cxn modelId="{082585CA-818A-43EC-8B69-59F341ADBC85}" srcId="{9134265D-43DE-48E7-BBF0-AAD6C115B139}" destId="{2C2A1F12-4DC5-493D-B136-B88B8C0658B6}" srcOrd="2" destOrd="0" parTransId="{D9A0192F-35B7-4239-BC66-7F456D259589}" sibTransId="{1529D97E-E689-43FA-8EA3-B751D9996D1B}"/>
    <dgm:cxn modelId="{82B71EDC-738E-45FA-9A35-E7C4364F751B}" type="presOf" srcId="{C8D2AE12-0463-43A2-BB49-BDE7C0525974}" destId="{8C3300E3-32C4-4B4C-A6C6-F9319B604F7E}" srcOrd="0" destOrd="0" presId="urn:microsoft.com/office/officeart/2016/7/layout/RepeatingBendingProcessNew"/>
    <dgm:cxn modelId="{77206EE0-D16A-4CC0-B2DB-DFEBCCABB8BA}" type="presOf" srcId="{2C2A1F12-4DC5-493D-B136-B88B8C0658B6}" destId="{720A0D8E-37D0-4B11-9354-B8103BC1B709}" srcOrd="0" destOrd="0" presId="urn:microsoft.com/office/officeart/2016/7/layout/RepeatingBendingProcessNew"/>
    <dgm:cxn modelId="{DC4E7EF1-9D9A-4ABB-B35F-3F974D96A525}" type="presOf" srcId="{9134265D-43DE-48E7-BBF0-AAD6C115B139}" destId="{4D33EA94-E6AE-4F64-AD18-0545477B8920}" srcOrd="0" destOrd="0" presId="urn:microsoft.com/office/officeart/2016/7/layout/RepeatingBendingProcessNew"/>
    <dgm:cxn modelId="{B2C40A1E-1EC5-4ADF-ABFC-2AF9A8DD5A53}" type="presParOf" srcId="{4D33EA94-E6AE-4F64-AD18-0545477B8920}" destId="{9F6B86AB-B2FF-4C00-97F3-CD3BD22D5E21}" srcOrd="0" destOrd="0" presId="urn:microsoft.com/office/officeart/2016/7/layout/RepeatingBendingProcessNew"/>
    <dgm:cxn modelId="{C509EDCB-E7D6-4398-BECE-B765C02A101E}" type="presParOf" srcId="{4D33EA94-E6AE-4F64-AD18-0545477B8920}" destId="{103F3CFD-BE11-4945-AA0F-1AE3988FBC5F}" srcOrd="1" destOrd="0" presId="urn:microsoft.com/office/officeart/2016/7/layout/RepeatingBendingProcessNew"/>
    <dgm:cxn modelId="{96C1C68F-F774-4638-8798-495E31836B24}" type="presParOf" srcId="{103F3CFD-BE11-4945-AA0F-1AE3988FBC5F}" destId="{8EA5364B-546F-49A3-B5D0-69AB2438974E}" srcOrd="0" destOrd="0" presId="urn:microsoft.com/office/officeart/2016/7/layout/RepeatingBendingProcessNew"/>
    <dgm:cxn modelId="{D4D425F4-B91C-400E-A771-28E98FB17947}" type="presParOf" srcId="{4D33EA94-E6AE-4F64-AD18-0545477B8920}" destId="{FE714F21-EEF0-4FEB-95A9-675C49D8C20F}" srcOrd="2" destOrd="0" presId="urn:microsoft.com/office/officeart/2016/7/layout/RepeatingBendingProcessNew"/>
    <dgm:cxn modelId="{5165D20A-43CB-456C-A5C4-376A280089E2}" type="presParOf" srcId="{4D33EA94-E6AE-4F64-AD18-0545477B8920}" destId="{529E595A-2894-480C-AB02-3DED65EB3A90}" srcOrd="3" destOrd="0" presId="urn:microsoft.com/office/officeart/2016/7/layout/RepeatingBendingProcessNew"/>
    <dgm:cxn modelId="{C91DCC10-83FF-4602-9C9A-57E729775028}" type="presParOf" srcId="{529E595A-2894-480C-AB02-3DED65EB3A90}" destId="{9562A638-350F-48AF-9EDD-D15FD334F467}" srcOrd="0" destOrd="0" presId="urn:microsoft.com/office/officeart/2016/7/layout/RepeatingBendingProcessNew"/>
    <dgm:cxn modelId="{FA670548-989B-4CCB-81DC-38942CDEF1A5}" type="presParOf" srcId="{4D33EA94-E6AE-4F64-AD18-0545477B8920}" destId="{720A0D8E-37D0-4B11-9354-B8103BC1B709}" srcOrd="4" destOrd="0" presId="urn:microsoft.com/office/officeart/2016/7/layout/RepeatingBendingProcessNew"/>
    <dgm:cxn modelId="{E8A09342-4A2E-45C5-B105-214C9F3B74A4}" type="presParOf" srcId="{4D33EA94-E6AE-4F64-AD18-0545477B8920}" destId="{C5D9184E-A26E-4003-ABC9-A874C5ACAEA6}" srcOrd="5" destOrd="0" presId="urn:microsoft.com/office/officeart/2016/7/layout/RepeatingBendingProcessNew"/>
    <dgm:cxn modelId="{D2ECC5C6-F8D2-4563-89F9-A44F2D85A3E8}" type="presParOf" srcId="{C5D9184E-A26E-4003-ABC9-A874C5ACAEA6}" destId="{7079C23E-A15E-4250-9C6E-6965428DC2C9}" srcOrd="0" destOrd="0" presId="urn:microsoft.com/office/officeart/2016/7/layout/RepeatingBendingProcessNew"/>
    <dgm:cxn modelId="{A17AF4E1-7335-4445-A51C-82F2CD5DF9DE}" type="presParOf" srcId="{4D33EA94-E6AE-4F64-AD18-0545477B8920}" destId="{8D69EBCC-7962-451C-9A86-6AF843D89FEA}" srcOrd="6" destOrd="0" presId="urn:microsoft.com/office/officeart/2016/7/layout/RepeatingBendingProcessNew"/>
    <dgm:cxn modelId="{9F64291B-4976-4B07-849B-3F14A9417519}" type="presParOf" srcId="{4D33EA94-E6AE-4F64-AD18-0545477B8920}" destId="{E20AA8DF-630D-459F-B99B-F48D3A4C0F8A}" srcOrd="7" destOrd="0" presId="urn:microsoft.com/office/officeart/2016/7/layout/RepeatingBendingProcessNew"/>
    <dgm:cxn modelId="{58C792A8-FDF3-4CF8-8C62-A47CEC4CECDB}" type="presParOf" srcId="{E20AA8DF-630D-459F-B99B-F48D3A4C0F8A}" destId="{050D51F5-6056-4ABF-BEF5-3E79DBA46DD4}" srcOrd="0" destOrd="0" presId="urn:microsoft.com/office/officeart/2016/7/layout/RepeatingBendingProcessNew"/>
    <dgm:cxn modelId="{8D780600-7F20-44A6-968A-41E424F3B79A}" type="presParOf" srcId="{4D33EA94-E6AE-4F64-AD18-0545477B8920}" destId="{DC2FC8E1-7530-4A66-A766-3FF180F6E5DC}" srcOrd="8" destOrd="0" presId="urn:microsoft.com/office/officeart/2016/7/layout/RepeatingBendingProcessNew"/>
    <dgm:cxn modelId="{5E9D9102-1FF4-496D-B5CA-CCFF10D9A2B9}" type="presParOf" srcId="{4D33EA94-E6AE-4F64-AD18-0545477B8920}" destId="{AF466080-3B6B-40A0-9173-EFD9A94960E4}" srcOrd="9" destOrd="0" presId="urn:microsoft.com/office/officeart/2016/7/layout/RepeatingBendingProcessNew"/>
    <dgm:cxn modelId="{0F82CED6-76F3-479D-BCC8-C274DAAEA304}" type="presParOf" srcId="{AF466080-3B6B-40A0-9173-EFD9A94960E4}" destId="{876F537E-DC87-4599-B9CF-905FD12DB896}" srcOrd="0" destOrd="0" presId="urn:microsoft.com/office/officeart/2016/7/layout/RepeatingBendingProcessNew"/>
    <dgm:cxn modelId="{D3935CCC-FCFD-4D10-A64E-26BBAEF50511}" type="presParOf" srcId="{4D33EA94-E6AE-4F64-AD18-0545477B8920}" destId="{8C3300E3-32C4-4B4C-A6C6-F9319B604F7E}"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98925C-B332-4F47-AC3B-A2443A0806B5}"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78B86E4C-A8E1-45F2-8232-D03AB0BF0D6D}">
      <dgm:prSet phldrT="[Text]" custT="1"/>
      <dgm:spPr/>
      <dgm:t>
        <a:bodyPr/>
        <a:lstStyle/>
        <a:p>
          <a:r>
            <a:rPr lang="en-US" sz="3600" dirty="0"/>
            <a:t>Clemson course evaluation questions</a:t>
          </a:r>
        </a:p>
      </dgm:t>
    </dgm:pt>
    <dgm:pt modelId="{0382A52D-9C34-4003-AE43-82F20CC299F8}" type="parTrans" cxnId="{A992BAC8-3D91-40D9-A190-7BA61D72B94D}">
      <dgm:prSet/>
      <dgm:spPr/>
      <dgm:t>
        <a:bodyPr/>
        <a:lstStyle/>
        <a:p>
          <a:endParaRPr lang="en-US"/>
        </a:p>
      </dgm:t>
    </dgm:pt>
    <dgm:pt modelId="{314AF970-DC05-4EB0-A6B7-328B63D2A42D}" type="sibTrans" cxnId="{A992BAC8-3D91-40D9-A190-7BA61D72B94D}">
      <dgm:prSet/>
      <dgm:spPr/>
      <dgm:t>
        <a:bodyPr/>
        <a:lstStyle/>
        <a:p>
          <a:endParaRPr lang="en-US"/>
        </a:p>
      </dgm:t>
    </dgm:pt>
    <dgm:pt modelId="{E75D9319-D0B2-4718-95D4-B514B9D32EA0}" type="asst">
      <dgm:prSet phldrT="[Text]"/>
      <dgm:spPr/>
      <dgm:t>
        <a:bodyPr/>
        <a:lstStyle/>
        <a:p>
          <a:r>
            <a:rPr lang="en-US" dirty="0"/>
            <a:t>Clarity</a:t>
          </a:r>
        </a:p>
      </dgm:t>
    </dgm:pt>
    <dgm:pt modelId="{295F6999-E211-4E5E-8324-E3A68EBAA226}" type="parTrans" cxnId="{6B178049-6DBC-44BD-9EA0-E771D2A8197B}">
      <dgm:prSet/>
      <dgm:spPr/>
      <dgm:t>
        <a:bodyPr/>
        <a:lstStyle/>
        <a:p>
          <a:endParaRPr lang="en-US"/>
        </a:p>
      </dgm:t>
    </dgm:pt>
    <dgm:pt modelId="{769DB967-A0D7-490A-A4E0-B39023E4E3DE}" type="sibTrans" cxnId="{6B178049-6DBC-44BD-9EA0-E771D2A8197B}">
      <dgm:prSet/>
      <dgm:spPr/>
      <dgm:t>
        <a:bodyPr/>
        <a:lstStyle/>
        <a:p>
          <a:endParaRPr lang="en-US"/>
        </a:p>
      </dgm:t>
    </dgm:pt>
    <dgm:pt modelId="{728F33C7-78F5-4E54-9637-CD0917F8C6DB}">
      <dgm:prSet phldrT="[Text]" custT="1"/>
      <dgm:spPr/>
      <dgm:t>
        <a:bodyPr/>
        <a:lstStyle/>
        <a:p>
          <a:r>
            <a:rPr lang="en-US" sz="4000" dirty="0"/>
            <a:t>Qs 1, 3, 5, 6, 7, 11</a:t>
          </a:r>
        </a:p>
      </dgm:t>
    </dgm:pt>
    <dgm:pt modelId="{4A1353CF-6F36-4A30-A6DD-589919E3D548}" type="parTrans" cxnId="{A2ECB6B8-934F-4BF8-BCEC-AB09735B480C}">
      <dgm:prSet/>
      <dgm:spPr/>
      <dgm:t>
        <a:bodyPr/>
        <a:lstStyle/>
        <a:p>
          <a:endParaRPr lang="en-US"/>
        </a:p>
      </dgm:t>
    </dgm:pt>
    <dgm:pt modelId="{D6C0FA88-6095-4DAA-AE39-A07E66405F83}" type="sibTrans" cxnId="{A2ECB6B8-934F-4BF8-BCEC-AB09735B480C}">
      <dgm:prSet/>
      <dgm:spPr/>
      <dgm:t>
        <a:bodyPr/>
        <a:lstStyle/>
        <a:p>
          <a:endParaRPr lang="en-US"/>
        </a:p>
      </dgm:t>
    </dgm:pt>
    <dgm:pt modelId="{77D6061A-3DFA-4860-90CB-8C35D6D62CF3}">
      <dgm:prSet phldrT="[Text]" custT="1"/>
      <dgm:spPr/>
      <dgm:t>
        <a:bodyPr/>
        <a:lstStyle/>
        <a:p>
          <a:r>
            <a:rPr lang="en-US" sz="4000" dirty="0"/>
            <a:t>Both: 8, 9</a:t>
          </a:r>
        </a:p>
      </dgm:t>
    </dgm:pt>
    <dgm:pt modelId="{8FFCFCC2-A359-4E9F-9DBE-FED35E09F603}" type="parTrans" cxnId="{E741DADB-BA99-4DF5-B930-468432C65049}">
      <dgm:prSet/>
      <dgm:spPr/>
      <dgm:t>
        <a:bodyPr/>
        <a:lstStyle/>
        <a:p>
          <a:endParaRPr lang="en-US"/>
        </a:p>
      </dgm:t>
    </dgm:pt>
    <dgm:pt modelId="{45452284-8ED2-45D5-80B8-2EFF0722EE48}" type="sibTrans" cxnId="{E741DADB-BA99-4DF5-B930-468432C65049}">
      <dgm:prSet/>
      <dgm:spPr/>
      <dgm:t>
        <a:bodyPr/>
        <a:lstStyle/>
        <a:p>
          <a:endParaRPr lang="en-US"/>
        </a:p>
      </dgm:t>
    </dgm:pt>
    <dgm:pt modelId="{73A0AE8E-FC63-4CCB-89F7-DA8C6B88CCF2}">
      <dgm:prSet phldrT="[Text]" custT="1"/>
      <dgm:spPr/>
      <dgm:t>
        <a:bodyPr/>
        <a:lstStyle/>
        <a:p>
          <a:r>
            <a:rPr lang="en-US" sz="3200" dirty="0"/>
            <a:t>Qs 2, 4, 17 </a:t>
          </a:r>
        </a:p>
      </dgm:t>
    </dgm:pt>
    <dgm:pt modelId="{92E5A38C-4B41-4DEF-9A77-8B398171E453}" type="parTrans" cxnId="{CFE9D844-0C3A-4822-8A6D-2740F5CB320F}">
      <dgm:prSet/>
      <dgm:spPr/>
      <dgm:t>
        <a:bodyPr/>
        <a:lstStyle/>
        <a:p>
          <a:endParaRPr lang="en-US"/>
        </a:p>
      </dgm:t>
    </dgm:pt>
    <dgm:pt modelId="{36BCA3EE-D464-49C4-81EE-F2DE86814697}" type="sibTrans" cxnId="{CFE9D844-0C3A-4822-8A6D-2740F5CB320F}">
      <dgm:prSet/>
      <dgm:spPr/>
      <dgm:t>
        <a:bodyPr/>
        <a:lstStyle/>
        <a:p>
          <a:endParaRPr lang="en-US"/>
        </a:p>
      </dgm:t>
    </dgm:pt>
    <dgm:pt modelId="{487EC64F-8E5C-44B1-8751-92D6E621F667}" type="asst">
      <dgm:prSet/>
      <dgm:spPr/>
      <dgm:t>
        <a:bodyPr/>
        <a:lstStyle/>
        <a:p>
          <a:r>
            <a:rPr lang="en-US" dirty="0"/>
            <a:t>Rapport</a:t>
          </a:r>
        </a:p>
      </dgm:t>
    </dgm:pt>
    <dgm:pt modelId="{5B04FBDA-3338-4066-B738-993211F736EB}" type="parTrans" cxnId="{7590B02A-506F-4A70-8008-0EF899A60E24}">
      <dgm:prSet/>
      <dgm:spPr/>
      <dgm:t>
        <a:bodyPr/>
        <a:lstStyle/>
        <a:p>
          <a:endParaRPr lang="en-US"/>
        </a:p>
      </dgm:t>
    </dgm:pt>
    <dgm:pt modelId="{26507C92-9468-4FD8-A4B2-A12D56828837}" type="sibTrans" cxnId="{7590B02A-506F-4A70-8008-0EF899A60E24}">
      <dgm:prSet/>
      <dgm:spPr/>
      <dgm:t>
        <a:bodyPr/>
        <a:lstStyle/>
        <a:p>
          <a:endParaRPr lang="en-US"/>
        </a:p>
      </dgm:t>
    </dgm:pt>
    <dgm:pt modelId="{BED5DBC6-D14F-4A46-8DAF-018F3087849A}" type="pres">
      <dgm:prSet presAssocID="{1898925C-B332-4F47-AC3B-A2443A0806B5}" presName="Name0" presStyleCnt="0">
        <dgm:presLayoutVars>
          <dgm:orgChart val="1"/>
          <dgm:chPref val="1"/>
          <dgm:dir/>
          <dgm:animOne val="branch"/>
          <dgm:animLvl val="lvl"/>
          <dgm:resizeHandles/>
        </dgm:presLayoutVars>
      </dgm:prSet>
      <dgm:spPr/>
    </dgm:pt>
    <dgm:pt modelId="{F6FA8620-2F09-4B48-BE54-126B78C2D20F}" type="pres">
      <dgm:prSet presAssocID="{78B86E4C-A8E1-45F2-8232-D03AB0BF0D6D}" presName="hierRoot1" presStyleCnt="0">
        <dgm:presLayoutVars>
          <dgm:hierBranch val="init"/>
        </dgm:presLayoutVars>
      </dgm:prSet>
      <dgm:spPr/>
    </dgm:pt>
    <dgm:pt modelId="{70BE4D2D-50E4-430E-9EC4-2D43FA719A8D}" type="pres">
      <dgm:prSet presAssocID="{78B86E4C-A8E1-45F2-8232-D03AB0BF0D6D}" presName="rootComposite1" presStyleCnt="0"/>
      <dgm:spPr/>
    </dgm:pt>
    <dgm:pt modelId="{9F150A85-C22A-441B-8995-5A913B11C734}" type="pres">
      <dgm:prSet presAssocID="{78B86E4C-A8E1-45F2-8232-D03AB0BF0D6D}" presName="rootText1" presStyleLbl="alignAcc1" presStyleIdx="0" presStyleCnt="0" custScaleX="187036" custScaleY="156644" custLinFactNeighborX="1355" custLinFactNeighborY="-26783">
        <dgm:presLayoutVars>
          <dgm:chPref val="3"/>
        </dgm:presLayoutVars>
      </dgm:prSet>
      <dgm:spPr/>
    </dgm:pt>
    <dgm:pt modelId="{0E4697B3-5617-4342-AF0F-6FA9E7144ABF}" type="pres">
      <dgm:prSet presAssocID="{78B86E4C-A8E1-45F2-8232-D03AB0BF0D6D}" presName="topArc1" presStyleLbl="parChTrans1D1" presStyleIdx="0" presStyleCnt="12"/>
      <dgm:spPr/>
    </dgm:pt>
    <dgm:pt modelId="{6E9DC8A3-C539-4546-B34A-F5C9DF378BAD}" type="pres">
      <dgm:prSet presAssocID="{78B86E4C-A8E1-45F2-8232-D03AB0BF0D6D}" presName="bottomArc1" presStyleLbl="parChTrans1D1" presStyleIdx="1" presStyleCnt="12"/>
      <dgm:spPr/>
    </dgm:pt>
    <dgm:pt modelId="{ADBDB383-451A-4714-9B34-F87FA275D1B2}" type="pres">
      <dgm:prSet presAssocID="{78B86E4C-A8E1-45F2-8232-D03AB0BF0D6D}" presName="topConnNode1" presStyleLbl="node1" presStyleIdx="0" presStyleCnt="0"/>
      <dgm:spPr/>
    </dgm:pt>
    <dgm:pt modelId="{45B8D6A0-0EB6-48ED-9306-FF0583911BCB}" type="pres">
      <dgm:prSet presAssocID="{78B86E4C-A8E1-45F2-8232-D03AB0BF0D6D}" presName="hierChild2" presStyleCnt="0"/>
      <dgm:spPr/>
    </dgm:pt>
    <dgm:pt modelId="{6B755E12-170B-4E96-A5D0-4F7D67A68D75}" type="pres">
      <dgm:prSet presAssocID="{4A1353CF-6F36-4A30-A6DD-589919E3D548}" presName="Name28" presStyleLbl="parChTrans1D2" presStyleIdx="0" presStyleCnt="5"/>
      <dgm:spPr/>
    </dgm:pt>
    <dgm:pt modelId="{229BAFDD-7D08-498A-8BE5-E51898E304C4}" type="pres">
      <dgm:prSet presAssocID="{728F33C7-78F5-4E54-9637-CD0917F8C6DB}" presName="hierRoot2" presStyleCnt="0">
        <dgm:presLayoutVars>
          <dgm:hierBranch val="init"/>
        </dgm:presLayoutVars>
      </dgm:prSet>
      <dgm:spPr/>
    </dgm:pt>
    <dgm:pt modelId="{6F02A6A9-50F4-4E94-99C4-131B32A9190A}" type="pres">
      <dgm:prSet presAssocID="{728F33C7-78F5-4E54-9637-CD0917F8C6DB}" presName="rootComposite2" presStyleCnt="0"/>
      <dgm:spPr/>
    </dgm:pt>
    <dgm:pt modelId="{C7742318-EE1C-448E-BF76-96452960C734}" type="pres">
      <dgm:prSet presAssocID="{728F33C7-78F5-4E54-9637-CD0917F8C6DB}" presName="rootText2" presStyleLbl="alignAcc1" presStyleIdx="0" presStyleCnt="0" custScaleX="201310" custScaleY="147325" custLinFactNeighborY="-1719">
        <dgm:presLayoutVars>
          <dgm:chPref val="3"/>
        </dgm:presLayoutVars>
      </dgm:prSet>
      <dgm:spPr/>
    </dgm:pt>
    <dgm:pt modelId="{E3260EBD-D7DB-43CE-B32A-19823D86DBA6}" type="pres">
      <dgm:prSet presAssocID="{728F33C7-78F5-4E54-9637-CD0917F8C6DB}" presName="topArc2" presStyleLbl="parChTrans1D1" presStyleIdx="2" presStyleCnt="12"/>
      <dgm:spPr/>
    </dgm:pt>
    <dgm:pt modelId="{B7D57CE2-D2F7-4023-A6EA-74D3CE383732}" type="pres">
      <dgm:prSet presAssocID="{728F33C7-78F5-4E54-9637-CD0917F8C6DB}" presName="bottomArc2" presStyleLbl="parChTrans1D1" presStyleIdx="3" presStyleCnt="12"/>
      <dgm:spPr/>
    </dgm:pt>
    <dgm:pt modelId="{9DDFB1D0-8BFF-43A3-8D8B-7A32B3D343B1}" type="pres">
      <dgm:prSet presAssocID="{728F33C7-78F5-4E54-9637-CD0917F8C6DB}" presName="topConnNode2" presStyleLbl="node2" presStyleIdx="0" presStyleCnt="0"/>
      <dgm:spPr/>
    </dgm:pt>
    <dgm:pt modelId="{BDA91F28-1331-4378-822E-0E31A17A5C66}" type="pres">
      <dgm:prSet presAssocID="{728F33C7-78F5-4E54-9637-CD0917F8C6DB}" presName="hierChild4" presStyleCnt="0"/>
      <dgm:spPr/>
    </dgm:pt>
    <dgm:pt modelId="{A083DCC3-9499-4A06-BD5C-1731FD3CFB0C}" type="pres">
      <dgm:prSet presAssocID="{728F33C7-78F5-4E54-9637-CD0917F8C6DB}" presName="hierChild5" presStyleCnt="0"/>
      <dgm:spPr/>
    </dgm:pt>
    <dgm:pt modelId="{A03489C0-6CD8-40D2-8264-25BD09954DFE}" type="pres">
      <dgm:prSet presAssocID="{8FFCFCC2-A359-4E9F-9DBE-FED35E09F603}" presName="Name28" presStyleLbl="parChTrans1D2" presStyleIdx="1" presStyleCnt="5"/>
      <dgm:spPr/>
    </dgm:pt>
    <dgm:pt modelId="{CE8D6F67-3F5E-46F8-9842-9C64CCE3F318}" type="pres">
      <dgm:prSet presAssocID="{77D6061A-3DFA-4860-90CB-8C35D6D62CF3}" presName="hierRoot2" presStyleCnt="0">
        <dgm:presLayoutVars>
          <dgm:hierBranch val="init"/>
        </dgm:presLayoutVars>
      </dgm:prSet>
      <dgm:spPr/>
    </dgm:pt>
    <dgm:pt modelId="{09509DBE-FE1E-4144-92E4-2870A14E5E3C}" type="pres">
      <dgm:prSet presAssocID="{77D6061A-3DFA-4860-90CB-8C35D6D62CF3}" presName="rootComposite2" presStyleCnt="0"/>
      <dgm:spPr/>
    </dgm:pt>
    <dgm:pt modelId="{C9C41C1F-7D76-4D84-968A-0C0C50DA3B64}" type="pres">
      <dgm:prSet presAssocID="{77D6061A-3DFA-4860-90CB-8C35D6D62CF3}" presName="rootText2" presStyleLbl="alignAcc1" presStyleIdx="0" presStyleCnt="0" custScaleX="133669" custScaleY="126298">
        <dgm:presLayoutVars>
          <dgm:chPref val="3"/>
        </dgm:presLayoutVars>
      </dgm:prSet>
      <dgm:spPr/>
    </dgm:pt>
    <dgm:pt modelId="{C47E45B1-7D12-48E6-BFC3-452D3F263E39}" type="pres">
      <dgm:prSet presAssocID="{77D6061A-3DFA-4860-90CB-8C35D6D62CF3}" presName="topArc2" presStyleLbl="parChTrans1D1" presStyleIdx="4" presStyleCnt="12"/>
      <dgm:spPr/>
    </dgm:pt>
    <dgm:pt modelId="{F2CFF72A-DB1E-4767-9D97-1CB067579BCD}" type="pres">
      <dgm:prSet presAssocID="{77D6061A-3DFA-4860-90CB-8C35D6D62CF3}" presName="bottomArc2" presStyleLbl="parChTrans1D1" presStyleIdx="5" presStyleCnt="12"/>
      <dgm:spPr/>
    </dgm:pt>
    <dgm:pt modelId="{522B2A99-0155-49B7-8804-9234ADD2151C}" type="pres">
      <dgm:prSet presAssocID="{77D6061A-3DFA-4860-90CB-8C35D6D62CF3}" presName="topConnNode2" presStyleLbl="node2" presStyleIdx="0" presStyleCnt="0"/>
      <dgm:spPr/>
    </dgm:pt>
    <dgm:pt modelId="{88ECCC48-77F7-4720-80F9-CFB5C778C945}" type="pres">
      <dgm:prSet presAssocID="{77D6061A-3DFA-4860-90CB-8C35D6D62CF3}" presName="hierChild4" presStyleCnt="0"/>
      <dgm:spPr/>
    </dgm:pt>
    <dgm:pt modelId="{FF0DA37B-1926-42B6-96AE-5D87DE9DF274}" type="pres">
      <dgm:prSet presAssocID="{77D6061A-3DFA-4860-90CB-8C35D6D62CF3}" presName="hierChild5" presStyleCnt="0"/>
      <dgm:spPr/>
    </dgm:pt>
    <dgm:pt modelId="{8CED87C4-8038-471E-BC4A-4E4F1FD85393}" type="pres">
      <dgm:prSet presAssocID="{92E5A38C-4B41-4DEF-9A77-8B398171E453}" presName="Name28" presStyleLbl="parChTrans1D2" presStyleIdx="2" presStyleCnt="5"/>
      <dgm:spPr/>
    </dgm:pt>
    <dgm:pt modelId="{F14A03E7-6CE7-468F-80C3-B56D884BB071}" type="pres">
      <dgm:prSet presAssocID="{73A0AE8E-FC63-4CCB-89F7-DA8C6B88CCF2}" presName="hierRoot2" presStyleCnt="0">
        <dgm:presLayoutVars>
          <dgm:hierBranch val="init"/>
        </dgm:presLayoutVars>
      </dgm:prSet>
      <dgm:spPr/>
    </dgm:pt>
    <dgm:pt modelId="{CB5E074E-468B-48BB-AD87-A0E655382EF5}" type="pres">
      <dgm:prSet presAssocID="{73A0AE8E-FC63-4CCB-89F7-DA8C6B88CCF2}" presName="rootComposite2" presStyleCnt="0"/>
      <dgm:spPr/>
    </dgm:pt>
    <dgm:pt modelId="{75E8F76F-93BE-4EC9-A1F7-F0AB88BD6AB2}" type="pres">
      <dgm:prSet presAssocID="{73A0AE8E-FC63-4CCB-89F7-DA8C6B88CCF2}" presName="rootText2" presStyleLbl="alignAcc1" presStyleIdx="0" presStyleCnt="0" custScaleX="142081" custScaleY="136429">
        <dgm:presLayoutVars>
          <dgm:chPref val="3"/>
        </dgm:presLayoutVars>
      </dgm:prSet>
      <dgm:spPr/>
    </dgm:pt>
    <dgm:pt modelId="{9DFCAD15-7F92-4D0F-8F60-6D00E487CEF6}" type="pres">
      <dgm:prSet presAssocID="{73A0AE8E-FC63-4CCB-89F7-DA8C6B88CCF2}" presName="topArc2" presStyleLbl="parChTrans1D1" presStyleIdx="6" presStyleCnt="12"/>
      <dgm:spPr/>
    </dgm:pt>
    <dgm:pt modelId="{2CC22C68-32AA-472D-ADD6-B9A116BE5DE9}" type="pres">
      <dgm:prSet presAssocID="{73A0AE8E-FC63-4CCB-89F7-DA8C6B88CCF2}" presName="bottomArc2" presStyleLbl="parChTrans1D1" presStyleIdx="7" presStyleCnt="12"/>
      <dgm:spPr/>
    </dgm:pt>
    <dgm:pt modelId="{B6BDBC2C-BB0A-47CC-A2A2-ADE2EF7088F5}" type="pres">
      <dgm:prSet presAssocID="{73A0AE8E-FC63-4CCB-89F7-DA8C6B88CCF2}" presName="topConnNode2" presStyleLbl="node2" presStyleIdx="0" presStyleCnt="0"/>
      <dgm:spPr/>
    </dgm:pt>
    <dgm:pt modelId="{9D0B0831-87D7-4296-99B5-C6DA099D0270}" type="pres">
      <dgm:prSet presAssocID="{73A0AE8E-FC63-4CCB-89F7-DA8C6B88CCF2}" presName="hierChild4" presStyleCnt="0"/>
      <dgm:spPr/>
    </dgm:pt>
    <dgm:pt modelId="{2865CF0E-E0DA-40E2-B58A-24249D41633C}" type="pres">
      <dgm:prSet presAssocID="{73A0AE8E-FC63-4CCB-89F7-DA8C6B88CCF2}" presName="hierChild5" presStyleCnt="0"/>
      <dgm:spPr/>
    </dgm:pt>
    <dgm:pt modelId="{17E9D6DE-3136-4115-9DBD-9A60BACD2BE5}" type="pres">
      <dgm:prSet presAssocID="{78B86E4C-A8E1-45F2-8232-D03AB0BF0D6D}" presName="hierChild3" presStyleCnt="0"/>
      <dgm:spPr/>
    </dgm:pt>
    <dgm:pt modelId="{F3CD3654-8AB1-4FD9-BE31-BC47A48E1DEA}" type="pres">
      <dgm:prSet presAssocID="{295F6999-E211-4E5E-8324-E3A68EBAA226}" presName="Name101" presStyleLbl="parChTrans1D2" presStyleIdx="3" presStyleCnt="5"/>
      <dgm:spPr/>
    </dgm:pt>
    <dgm:pt modelId="{BA857D5F-A1D7-4F74-9D5E-8EA8B8C62BA1}" type="pres">
      <dgm:prSet presAssocID="{E75D9319-D0B2-4718-95D4-B514B9D32EA0}" presName="hierRoot3" presStyleCnt="0">
        <dgm:presLayoutVars>
          <dgm:hierBranch val="init"/>
        </dgm:presLayoutVars>
      </dgm:prSet>
      <dgm:spPr/>
    </dgm:pt>
    <dgm:pt modelId="{B32A0010-E6F5-4710-8A06-0BEEBA364FD9}" type="pres">
      <dgm:prSet presAssocID="{E75D9319-D0B2-4718-95D4-B514B9D32EA0}" presName="rootComposite3" presStyleCnt="0"/>
      <dgm:spPr/>
    </dgm:pt>
    <dgm:pt modelId="{12C6677B-DBB1-4F05-9702-B417D4C01F4B}" type="pres">
      <dgm:prSet presAssocID="{E75D9319-D0B2-4718-95D4-B514B9D32EA0}" presName="rootText3" presStyleLbl="alignAcc1" presStyleIdx="0" presStyleCnt="0" custLinFactNeighborX="-541" custLinFactNeighborY="-29942">
        <dgm:presLayoutVars>
          <dgm:chPref val="3"/>
        </dgm:presLayoutVars>
      </dgm:prSet>
      <dgm:spPr/>
    </dgm:pt>
    <dgm:pt modelId="{7C76FE21-9569-4C99-8571-862ECFB4C91C}" type="pres">
      <dgm:prSet presAssocID="{E75D9319-D0B2-4718-95D4-B514B9D32EA0}" presName="topArc3" presStyleLbl="parChTrans1D1" presStyleIdx="8" presStyleCnt="12"/>
      <dgm:spPr/>
    </dgm:pt>
    <dgm:pt modelId="{5E1615C6-C35D-41DB-8C2F-93E2290A54C5}" type="pres">
      <dgm:prSet presAssocID="{E75D9319-D0B2-4718-95D4-B514B9D32EA0}" presName="bottomArc3" presStyleLbl="parChTrans1D1" presStyleIdx="9" presStyleCnt="12"/>
      <dgm:spPr/>
    </dgm:pt>
    <dgm:pt modelId="{88280BFB-0B2F-48F4-945A-55B0F7B49849}" type="pres">
      <dgm:prSet presAssocID="{E75D9319-D0B2-4718-95D4-B514B9D32EA0}" presName="topConnNode3" presStyleLbl="asst1" presStyleIdx="0" presStyleCnt="0"/>
      <dgm:spPr/>
    </dgm:pt>
    <dgm:pt modelId="{36F4B857-047B-47A4-8DCF-3AD94DCCDE70}" type="pres">
      <dgm:prSet presAssocID="{E75D9319-D0B2-4718-95D4-B514B9D32EA0}" presName="hierChild6" presStyleCnt="0"/>
      <dgm:spPr/>
    </dgm:pt>
    <dgm:pt modelId="{406B8F39-328F-4072-BB2E-E8AA946E33E2}" type="pres">
      <dgm:prSet presAssocID="{E75D9319-D0B2-4718-95D4-B514B9D32EA0}" presName="hierChild7" presStyleCnt="0"/>
      <dgm:spPr/>
    </dgm:pt>
    <dgm:pt modelId="{E1915388-211B-4DFE-AC06-13C27A50A3E5}" type="pres">
      <dgm:prSet presAssocID="{5B04FBDA-3338-4066-B738-993211F736EB}" presName="Name101" presStyleLbl="parChTrans1D2" presStyleIdx="4" presStyleCnt="5"/>
      <dgm:spPr/>
    </dgm:pt>
    <dgm:pt modelId="{C70C3248-2079-4AD6-82BC-4B6B228E2B0C}" type="pres">
      <dgm:prSet presAssocID="{487EC64F-8E5C-44B1-8751-92D6E621F667}" presName="hierRoot3" presStyleCnt="0">
        <dgm:presLayoutVars>
          <dgm:hierBranch val="init"/>
        </dgm:presLayoutVars>
      </dgm:prSet>
      <dgm:spPr/>
    </dgm:pt>
    <dgm:pt modelId="{3E1CA41F-7AC5-4D9F-96DB-3CB7925E5D34}" type="pres">
      <dgm:prSet presAssocID="{487EC64F-8E5C-44B1-8751-92D6E621F667}" presName="rootComposite3" presStyleCnt="0"/>
      <dgm:spPr/>
    </dgm:pt>
    <dgm:pt modelId="{97A9D4E8-025E-4BEA-8A1F-F26F260EC2F9}" type="pres">
      <dgm:prSet presAssocID="{487EC64F-8E5C-44B1-8751-92D6E621F667}" presName="rootText3" presStyleLbl="alignAcc1" presStyleIdx="0" presStyleCnt="0" custLinFactNeighborY="-29942">
        <dgm:presLayoutVars>
          <dgm:chPref val="3"/>
        </dgm:presLayoutVars>
      </dgm:prSet>
      <dgm:spPr/>
    </dgm:pt>
    <dgm:pt modelId="{BBEE70DD-BEFF-4E44-9A42-EEC2391FB407}" type="pres">
      <dgm:prSet presAssocID="{487EC64F-8E5C-44B1-8751-92D6E621F667}" presName="topArc3" presStyleLbl="parChTrans1D1" presStyleIdx="10" presStyleCnt="12"/>
      <dgm:spPr/>
    </dgm:pt>
    <dgm:pt modelId="{317F733F-3606-49E4-847D-A56893E84B2F}" type="pres">
      <dgm:prSet presAssocID="{487EC64F-8E5C-44B1-8751-92D6E621F667}" presName="bottomArc3" presStyleLbl="parChTrans1D1" presStyleIdx="11" presStyleCnt="12"/>
      <dgm:spPr/>
    </dgm:pt>
    <dgm:pt modelId="{A6986A09-3C8E-4863-B735-21DB08793B88}" type="pres">
      <dgm:prSet presAssocID="{487EC64F-8E5C-44B1-8751-92D6E621F667}" presName="topConnNode3" presStyleLbl="asst1" presStyleIdx="0" presStyleCnt="0"/>
      <dgm:spPr/>
    </dgm:pt>
    <dgm:pt modelId="{BDD88B10-6A10-4807-9245-C8CDC6ABEDDD}" type="pres">
      <dgm:prSet presAssocID="{487EC64F-8E5C-44B1-8751-92D6E621F667}" presName="hierChild6" presStyleCnt="0"/>
      <dgm:spPr/>
    </dgm:pt>
    <dgm:pt modelId="{813408B3-1814-4F8A-971F-34E65763A626}" type="pres">
      <dgm:prSet presAssocID="{487EC64F-8E5C-44B1-8751-92D6E621F667}" presName="hierChild7" presStyleCnt="0"/>
      <dgm:spPr/>
    </dgm:pt>
  </dgm:ptLst>
  <dgm:cxnLst>
    <dgm:cxn modelId="{E62B5C09-6B07-4CD6-A99A-3705942A6133}" type="presOf" srcId="{77D6061A-3DFA-4860-90CB-8C35D6D62CF3}" destId="{522B2A99-0155-49B7-8804-9234ADD2151C}" srcOrd="1" destOrd="0" presId="urn:microsoft.com/office/officeart/2008/layout/HalfCircleOrganizationChart"/>
    <dgm:cxn modelId="{A118430F-A2FD-4899-826D-5C9BC9F93564}" type="presOf" srcId="{8FFCFCC2-A359-4E9F-9DBE-FED35E09F603}" destId="{A03489C0-6CD8-40D2-8264-25BD09954DFE}" srcOrd="0" destOrd="0" presId="urn:microsoft.com/office/officeart/2008/layout/HalfCircleOrganizationChart"/>
    <dgm:cxn modelId="{3EC86C12-5120-4921-A899-EBF313330B1A}" type="presOf" srcId="{73A0AE8E-FC63-4CCB-89F7-DA8C6B88CCF2}" destId="{B6BDBC2C-BB0A-47CC-A2A2-ADE2EF7088F5}" srcOrd="1" destOrd="0" presId="urn:microsoft.com/office/officeart/2008/layout/HalfCircleOrganizationChart"/>
    <dgm:cxn modelId="{A8DED91C-F070-4066-B936-453B681D6539}" type="presOf" srcId="{78B86E4C-A8E1-45F2-8232-D03AB0BF0D6D}" destId="{9F150A85-C22A-441B-8995-5A913B11C734}" srcOrd="0" destOrd="0" presId="urn:microsoft.com/office/officeart/2008/layout/HalfCircleOrganizationChart"/>
    <dgm:cxn modelId="{7590B02A-506F-4A70-8008-0EF899A60E24}" srcId="{78B86E4C-A8E1-45F2-8232-D03AB0BF0D6D}" destId="{487EC64F-8E5C-44B1-8751-92D6E621F667}" srcOrd="1" destOrd="0" parTransId="{5B04FBDA-3338-4066-B738-993211F736EB}" sibTransId="{26507C92-9468-4FD8-A4B2-A12D56828837}"/>
    <dgm:cxn modelId="{675BF13E-EDC1-4F8A-872C-6D2B9C2E0320}" type="presOf" srcId="{487EC64F-8E5C-44B1-8751-92D6E621F667}" destId="{97A9D4E8-025E-4BEA-8A1F-F26F260EC2F9}" srcOrd="0" destOrd="0" presId="urn:microsoft.com/office/officeart/2008/layout/HalfCircleOrganizationChart"/>
    <dgm:cxn modelId="{CFE9D844-0C3A-4822-8A6D-2740F5CB320F}" srcId="{78B86E4C-A8E1-45F2-8232-D03AB0BF0D6D}" destId="{73A0AE8E-FC63-4CCB-89F7-DA8C6B88CCF2}" srcOrd="4" destOrd="0" parTransId="{92E5A38C-4B41-4DEF-9A77-8B398171E453}" sibTransId="{36BCA3EE-D464-49C4-81EE-F2DE86814697}"/>
    <dgm:cxn modelId="{6B178049-6DBC-44BD-9EA0-E771D2A8197B}" srcId="{78B86E4C-A8E1-45F2-8232-D03AB0BF0D6D}" destId="{E75D9319-D0B2-4718-95D4-B514B9D32EA0}" srcOrd="0" destOrd="0" parTransId="{295F6999-E211-4E5E-8324-E3A68EBAA226}" sibTransId="{769DB967-A0D7-490A-A4E0-B39023E4E3DE}"/>
    <dgm:cxn modelId="{76FD8F6C-8D47-4CAB-B516-D03E16872DEE}" type="presOf" srcId="{E75D9319-D0B2-4718-95D4-B514B9D32EA0}" destId="{12C6677B-DBB1-4F05-9702-B417D4C01F4B}" srcOrd="0" destOrd="0" presId="urn:microsoft.com/office/officeart/2008/layout/HalfCircleOrganizationChart"/>
    <dgm:cxn modelId="{4259267A-0615-4E2F-8D85-22FBCA158BA3}" type="presOf" srcId="{77D6061A-3DFA-4860-90CB-8C35D6D62CF3}" destId="{C9C41C1F-7D76-4D84-968A-0C0C50DA3B64}" srcOrd="0" destOrd="0" presId="urn:microsoft.com/office/officeart/2008/layout/HalfCircleOrganizationChart"/>
    <dgm:cxn modelId="{A813C77C-2C47-4025-A385-63AEFB78085B}" type="presOf" srcId="{295F6999-E211-4E5E-8324-E3A68EBAA226}" destId="{F3CD3654-8AB1-4FD9-BE31-BC47A48E1DEA}" srcOrd="0" destOrd="0" presId="urn:microsoft.com/office/officeart/2008/layout/HalfCircleOrganizationChart"/>
    <dgm:cxn modelId="{1B24837F-2B20-46E0-BFD9-F16BE17C7A3F}" type="presOf" srcId="{78B86E4C-A8E1-45F2-8232-D03AB0BF0D6D}" destId="{ADBDB383-451A-4714-9B34-F87FA275D1B2}" srcOrd="1" destOrd="0" presId="urn:microsoft.com/office/officeart/2008/layout/HalfCircleOrganizationChart"/>
    <dgm:cxn modelId="{AF6D9D88-9B5A-486A-94BE-133733FD85D8}" type="presOf" srcId="{487EC64F-8E5C-44B1-8751-92D6E621F667}" destId="{A6986A09-3C8E-4863-B735-21DB08793B88}" srcOrd="1" destOrd="0" presId="urn:microsoft.com/office/officeart/2008/layout/HalfCircleOrganizationChart"/>
    <dgm:cxn modelId="{68D7638C-792F-4F2F-8BB3-CF97F6A5F67A}" type="presOf" srcId="{73A0AE8E-FC63-4CCB-89F7-DA8C6B88CCF2}" destId="{75E8F76F-93BE-4EC9-A1F7-F0AB88BD6AB2}" srcOrd="0" destOrd="0" presId="urn:microsoft.com/office/officeart/2008/layout/HalfCircleOrganizationChart"/>
    <dgm:cxn modelId="{E1AC5698-4861-426B-AA62-2BA159F1F9CF}" type="presOf" srcId="{728F33C7-78F5-4E54-9637-CD0917F8C6DB}" destId="{9DDFB1D0-8BFF-43A3-8D8B-7A32B3D343B1}" srcOrd="1" destOrd="0" presId="urn:microsoft.com/office/officeart/2008/layout/HalfCircleOrganizationChart"/>
    <dgm:cxn modelId="{38CBEAAD-7CFB-4EAF-BA6B-75A7AD22412D}" type="presOf" srcId="{4A1353CF-6F36-4A30-A6DD-589919E3D548}" destId="{6B755E12-170B-4E96-A5D0-4F7D67A68D75}" srcOrd="0" destOrd="0" presId="urn:microsoft.com/office/officeart/2008/layout/HalfCircleOrganizationChart"/>
    <dgm:cxn modelId="{AD0A7EB0-536C-4203-B3F6-00D13ED1E547}" type="presOf" srcId="{728F33C7-78F5-4E54-9637-CD0917F8C6DB}" destId="{C7742318-EE1C-448E-BF76-96452960C734}" srcOrd="0" destOrd="0" presId="urn:microsoft.com/office/officeart/2008/layout/HalfCircleOrganizationChart"/>
    <dgm:cxn modelId="{A2ECB6B8-934F-4BF8-BCEC-AB09735B480C}" srcId="{78B86E4C-A8E1-45F2-8232-D03AB0BF0D6D}" destId="{728F33C7-78F5-4E54-9637-CD0917F8C6DB}" srcOrd="2" destOrd="0" parTransId="{4A1353CF-6F36-4A30-A6DD-589919E3D548}" sibTransId="{D6C0FA88-6095-4DAA-AE39-A07E66405F83}"/>
    <dgm:cxn modelId="{A992BAC8-3D91-40D9-A190-7BA61D72B94D}" srcId="{1898925C-B332-4F47-AC3B-A2443A0806B5}" destId="{78B86E4C-A8E1-45F2-8232-D03AB0BF0D6D}" srcOrd="0" destOrd="0" parTransId="{0382A52D-9C34-4003-AE43-82F20CC299F8}" sibTransId="{314AF970-DC05-4EB0-A6B7-328B63D2A42D}"/>
    <dgm:cxn modelId="{C0276ED2-F0C1-43EA-8A81-4A4ABA9DC629}" type="presOf" srcId="{E75D9319-D0B2-4718-95D4-B514B9D32EA0}" destId="{88280BFB-0B2F-48F4-945A-55B0F7B49849}" srcOrd="1" destOrd="0" presId="urn:microsoft.com/office/officeart/2008/layout/HalfCircleOrganizationChart"/>
    <dgm:cxn modelId="{3234DAD6-52AE-4B98-8204-D0700702ED31}" type="presOf" srcId="{1898925C-B332-4F47-AC3B-A2443A0806B5}" destId="{BED5DBC6-D14F-4A46-8DAF-018F3087849A}" srcOrd="0" destOrd="0" presId="urn:microsoft.com/office/officeart/2008/layout/HalfCircleOrganizationChart"/>
    <dgm:cxn modelId="{E741DADB-BA99-4DF5-B930-468432C65049}" srcId="{78B86E4C-A8E1-45F2-8232-D03AB0BF0D6D}" destId="{77D6061A-3DFA-4860-90CB-8C35D6D62CF3}" srcOrd="3" destOrd="0" parTransId="{8FFCFCC2-A359-4E9F-9DBE-FED35E09F603}" sibTransId="{45452284-8ED2-45D5-80B8-2EFF0722EE48}"/>
    <dgm:cxn modelId="{E9A3DAF9-F7AA-4A23-8D29-A9CA817423F8}" type="presOf" srcId="{5B04FBDA-3338-4066-B738-993211F736EB}" destId="{E1915388-211B-4DFE-AC06-13C27A50A3E5}" srcOrd="0" destOrd="0" presId="urn:microsoft.com/office/officeart/2008/layout/HalfCircleOrganizationChart"/>
    <dgm:cxn modelId="{207E95FF-2903-42F9-BE42-E64EF01C9128}" type="presOf" srcId="{92E5A38C-4B41-4DEF-9A77-8B398171E453}" destId="{8CED87C4-8038-471E-BC4A-4E4F1FD85393}" srcOrd="0" destOrd="0" presId="urn:microsoft.com/office/officeart/2008/layout/HalfCircleOrganizationChart"/>
    <dgm:cxn modelId="{FDC04EC4-D8EB-47F6-AA92-D01B28FA5E58}" type="presParOf" srcId="{BED5DBC6-D14F-4A46-8DAF-018F3087849A}" destId="{F6FA8620-2F09-4B48-BE54-126B78C2D20F}" srcOrd="0" destOrd="0" presId="urn:microsoft.com/office/officeart/2008/layout/HalfCircleOrganizationChart"/>
    <dgm:cxn modelId="{A4BCAFB0-60B9-40E3-8A1D-4C2D4D8FF931}" type="presParOf" srcId="{F6FA8620-2F09-4B48-BE54-126B78C2D20F}" destId="{70BE4D2D-50E4-430E-9EC4-2D43FA719A8D}" srcOrd="0" destOrd="0" presId="urn:microsoft.com/office/officeart/2008/layout/HalfCircleOrganizationChart"/>
    <dgm:cxn modelId="{52E88B82-9B22-4207-9969-5471610638FA}" type="presParOf" srcId="{70BE4D2D-50E4-430E-9EC4-2D43FA719A8D}" destId="{9F150A85-C22A-441B-8995-5A913B11C734}" srcOrd="0" destOrd="0" presId="urn:microsoft.com/office/officeart/2008/layout/HalfCircleOrganizationChart"/>
    <dgm:cxn modelId="{D14E61B6-ADBB-4E42-997C-99B93F1AAF24}" type="presParOf" srcId="{70BE4D2D-50E4-430E-9EC4-2D43FA719A8D}" destId="{0E4697B3-5617-4342-AF0F-6FA9E7144ABF}" srcOrd="1" destOrd="0" presId="urn:microsoft.com/office/officeart/2008/layout/HalfCircleOrganizationChart"/>
    <dgm:cxn modelId="{FFCE069C-0215-45EA-8088-C33FC622516D}" type="presParOf" srcId="{70BE4D2D-50E4-430E-9EC4-2D43FA719A8D}" destId="{6E9DC8A3-C539-4546-B34A-F5C9DF378BAD}" srcOrd="2" destOrd="0" presId="urn:microsoft.com/office/officeart/2008/layout/HalfCircleOrganizationChart"/>
    <dgm:cxn modelId="{A32B3015-7535-4EFC-A4FB-FE3807177B6C}" type="presParOf" srcId="{70BE4D2D-50E4-430E-9EC4-2D43FA719A8D}" destId="{ADBDB383-451A-4714-9B34-F87FA275D1B2}" srcOrd="3" destOrd="0" presId="urn:microsoft.com/office/officeart/2008/layout/HalfCircleOrganizationChart"/>
    <dgm:cxn modelId="{D6C5D1BA-530A-4C56-8409-5EA27B8920AC}" type="presParOf" srcId="{F6FA8620-2F09-4B48-BE54-126B78C2D20F}" destId="{45B8D6A0-0EB6-48ED-9306-FF0583911BCB}" srcOrd="1" destOrd="0" presId="urn:microsoft.com/office/officeart/2008/layout/HalfCircleOrganizationChart"/>
    <dgm:cxn modelId="{8474598D-2A4D-4E6D-A784-9B37B147DE79}" type="presParOf" srcId="{45B8D6A0-0EB6-48ED-9306-FF0583911BCB}" destId="{6B755E12-170B-4E96-A5D0-4F7D67A68D75}" srcOrd="0" destOrd="0" presId="urn:microsoft.com/office/officeart/2008/layout/HalfCircleOrganizationChart"/>
    <dgm:cxn modelId="{15ED6168-2C90-4F05-B35D-A8BF77A16D89}" type="presParOf" srcId="{45B8D6A0-0EB6-48ED-9306-FF0583911BCB}" destId="{229BAFDD-7D08-498A-8BE5-E51898E304C4}" srcOrd="1" destOrd="0" presId="urn:microsoft.com/office/officeart/2008/layout/HalfCircleOrganizationChart"/>
    <dgm:cxn modelId="{76335E37-4DE5-4861-935C-2D29867B7F37}" type="presParOf" srcId="{229BAFDD-7D08-498A-8BE5-E51898E304C4}" destId="{6F02A6A9-50F4-4E94-99C4-131B32A9190A}" srcOrd="0" destOrd="0" presId="urn:microsoft.com/office/officeart/2008/layout/HalfCircleOrganizationChart"/>
    <dgm:cxn modelId="{381ACDC3-C2F7-4ED9-A9F6-04C11BCCF2F3}" type="presParOf" srcId="{6F02A6A9-50F4-4E94-99C4-131B32A9190A}" destId="{C7742318-EE1C-448E-BF76-96452960C734}" srcOrd="0" destOrd="0" presId="urn:microsoft.com/office/officeart/2008/layout/HalfCircleOrganizationChart"/>
    <dgm:cxn modelId="{88FCD415-0504-46E7-86D5-C4A31FD5136E}" type="presParOf" srcId="{6F02A6A9-50F4-4E94-99C4-131B32A9190A}" destId="{E3260EBD-D7DB-43CE-B32A-19823D86DBA6}" srcOrd="1" destOrd="0" presId="urn:microsoft.com/office/officeart/2008/layout/HalfCircleOrganizationChart"/>
    <dgm:cxn modelId="{F012B989-63F0-4A43-A8D0-E358DB1E016B}" type="presParOf" srcId="{6F02A6A9-50F4-4E94-99C4-131B32A9190A}" destId="{B7D57CE2-D2F7-4023-A6EA-74D3CE383732}" srcOrd="2" destOrd="0" presId="urn:microsoft.com/office/officeart/2008/layout/HalfCircleOrganizationChart"/>
    <dgm:cxn modelId="{6FDCE9FF-6474-4BDA-932F-841AD429DAF0}" type="presParOf" srcId="{6F02A6A9-50F4-4E94-99C4-131B32A9190A}" destId="{9DDFB1D0-8BFF-43A3-8D8B-7A32B3D343B1}" srcOrd="3" destOrd="0" presId="urn:microsoft.com/office/officeart/2008/layout/HalfCircleOrganizationChart"/>
    <dgm:cxn modelId="{1123CD01-C49C-43AD-AB7C-210221915AB2}" type="presParOf" srcId="{229BAFDD-7D08-498A-8BE5-E51898E304C4}" destId="{BDA91F28-1331-4378-822E-0E31A17A5C66}" srcOrd="1" destOrd="0" presId="urn:microsoft.com/office/officeart/2008/layout/HalfCircleOrganizationChart"/>
    <dgm:cxn modelId="{C60CD7F0-6E02-43E8-9687-068BE9461556}" type="presParOf" srcId="{229BAFDD-7D08-498A-8BE5-E51898E304C4}" destId="{A083DCC3-9499-4A06-BD5C-1731FD3CFB0C}" srcOrd="2" destOrd="0" presId="urn:microsoft.com/office/officeart/2008/layout/HalfCircleOrganizationChart"/>
    <dgm:cxn modelId="{915E9076-3212-4460-B302-703893639121}" type="presParOf" srcId="{45B8D6A0-0EB6-48ED-9306-FF0583911BCB}" destId="{A03489C0-6CD8-40D2-8264-25BD09954DFE}" srcOrd="2" destOrd="0" presId="urn:microsoft.com/office/officeart/2008/layout/HalfCircleOrganizationChart"/>
    <dgm:cxn modelId="{C43BF207-7A0F-4356-8505-97BE703F1686}" type="presParOf" srcId="{45B8D6A0-0EB6-48ED-9306-FF0583911BCB}" destId="{CE8D6F67-3F5E-46F8-9842-9C64CCE3F318}" srcOrd="3" destOrd="0" presId="urn:microsoft.com/office/officeart/2008/layout/HalfCircleOrganizationChart"/>
    <dgm:cxn modelId="{AB1D26C1-C299-45BE-B7E1-1C6D264B7BFA}" type="presParOf" srcId="{CE8D6F67-3F5E-46F8-9842-9C64CCE3F318}" destId="{09509DBE-FE1E-4144-92E4-2870A14E5E3C}" srcOrd="0" destOrd="0" presId="urn:microsoft.com/office/officeart/2008/layout/HalfCircleOrganizationChart"/>
    <dgm:cxn modelId="{5DE8516F-DB50-40EC-B0AC-26C7497C9C37}" type="presParOf" srcId="{09509DBE-FE1E-4144-92E4-2870A14E5E3C}" destId="{C9C41C1F-7D76-4D84-968A-0C0C50DA3B64}" srcOrd="0" destOrd="0" presId="urn:microsoft.com/office/officeart/2008/layout/HalfCircleOrganizationChart"/>
    <dgm:cxn modelId="{3DE61BF7-2CC3-432B-8C7F-C4F04F6CB932}" type="presParOf" srcId="{09509DBE-FE1E-4144-92E4-2870A14E5E3C}" destId="{C47E45B1-7D12-48E6-BFC3-452D3F263E39}" srcOrd="1" destOrd="0" presId="urn:microsoft.com/office/officeart/2008/layout/HalfCircleOrganizationChart"/>
    <dgm:cxn modelId="{72293D49-A66E-4F9A-981B-D15595CA02CA}" type="presParOf" srcId="{09509DBE-FE1E-4144-92E4-2870A14E5E3C}" destId="{F2CFF72A-DB1E-4767-9D97-1CB067579BCD}" srcOrd="2" destOrd="0" presId="urn:microsoft.com/office/officeart/2008/layout/HalfCircleOrganizationChart"/>
    <dgm:cxn modelId="{7586F9DD-00F7-47B8-9274-1B1CC83CF973}" type="presParOf" srcId="{09509DBE-FE1E-4144-92E4-2870A14E5E3C}" destId="{522B2A99-0155-49B7-8804-9234ADD2151C}" srcOrd="3" destOrd="0" presId="urn:microsoft.com/office/officeart/2008/layout/HalfCircleOrganizationChart"/>
    <dgm:cxn modelId="{7DB0219D-DE9B-429E-8586-782552948992}" type="presParOf" srcId="{CE8D6F67-3F5E-46F8-9842-9C64CCE3F318}" destId="{88ECCC48-77F7-4720-80F9-CFB5C778C945}" srcOrd="1" destOrd="0" presId="urn:microsoft.com/office/officeart/2008/layout/HalfCircleOrganizationChart"/>
    <dgm:cxn modelId="{F60AE615-B59F-4E91-9FE0-739A9F1909F8}" type="presParOf" srcId="{CE8D6F67-3F5E-46F8-9842-9C64CCE3F318}" destId="{FF0DA37B-1926-42B6-96AE-5D87DE9DF274}" srcOrd="2" destOrd="0" presId="urn:microsoft.com/office/officeart/2008/layout/HalfCircleOrganizationChart"/>
    <dgm:cxn modelId="{04F58541-30C1-4AA4-9B60-AD60A645FAF2}" type="presParOf" srcId="{45B8D6A0-0EB6-48ED-9306-FF0583911BCB}" destId="{8CED87C4-8038-471E-BC4A-4E4F1FD85393}" srcOrd="4" destOrd="0" presId="urn:microsoft.com/office/officeart/2008/layout/HalfCircleOrganizationChart"/>
    <dgm:cxn modelId="{8E20AB19-BD41-4AF6-A75D-81689FAF12A4}" type="presParOf" srcId="{45B8D6A0-0EB6-48ED-9306-FF0583911BCB}" destId="{F14A03E7-6CE7-468F-80C3-B56D884BB071}" srcOrd="5" destOrd="0" presId="urn:microsoft.com/office/officeart/2008/layout/HalfCircleOrganizationChart"/>
    <dgm:cxn modelId="{0C98071A-5912-41B4-8C6A-89533B2867B7}" type="presParOf" srcId="{F14A03E7-6CE7-468F-80C3-B56D884BB071}" destId="{CB5E074E-468B-48BB-AD87-A0E655382EF5}" srcOrd="0" destOrd="0" presId="urn:microsoft.com/office/officeart/2008/layout/HalfCircleOrganizationChart"/>
    <dgm:cxn modelId="{61B8E1D6-9C72-46FF-A706-84C4FEEE2842}" type="presParOf" srcId="{CB5E074E-468B-48BB-AD87-A0E655382EF5}" destId="{75E8F76F-93BE-4EC9-A1F7-F0AB88BD6AB2}" srcOrd="0" destOrd="0" presId="urn:microsoft.com/office/officeart/2008/layout/HalfCircleOrganizationChart"/>
    <dgm:cxn modelId="{EEC11851-E54D-42B0-B713-D365359FDC82}" type="presParOf" srcId="{CB5E074E-468B-48BB-AD87-A0E655382EF5}" destId="{9DFCAD15-7F92-4D0F-8F60-6D00E487CEF6}" srcOrd="1" destOrd="0" presId="urn:microsoft.com/office/officeart/2008/layout/HalfCircleOrganizationChart"/>
    <dgm:cxn modelId="{F21E0CDF-7A24-4C64-88BB-CC53DA75D1E9}" type="presParOf" srcId="{CB5E074E-468B-48BB-AD87-A0E655382EF5}" destId="{2CC22C68-32AA-472D-ADD6-B9A116BE5DE9}" srcOrd="2" destOrd="0" presId="urn:microsoft.com/office/officeart/2008/layout/HalfCircleOrganizationChart"/>
    <dgm:cxn modelId="{B8FCF45B-C212-4381-BD7A-BA80EA632934}" type="presParOf" srcId="{CB5E074E-468B-48BB-AD87-A0E655382EF5}" destId="{B6BDBC2C-BB0A-47CC-A2A2-ADE2EF7088F5}" srcOrd="3" destOrd="0" presId="urn:microsoft.com/office/officeart/2008/layout/HalfCircleOrganizationChart"/>
    <dgm:cxn modelId="{C3C4D883-AD5E-4E62-92E5-2D7E640D9DF0}" type="presParOf" srcId="{F14A03E7-6CE7-468F-80C3-B56D884BB071}" destId="{9D0B0831-87D7-4296-99B5-C6DA099D0270}" srcOrd="1" destOrd="0" presId="urn:microsoft.com/office/officeart/2008/layout/HalfCircleOrganizationChart"/>
    <dgm:cxn modelId="{34B284AB-2B46-4E45-8D16-152DCB3408C6}" type="presParOf" srcId="{F14A03E7-6CE7-468F-80C3-B56D884BB071}" destId="{2865CF0E-E0DA-40E2-B58A-24249D41633C}" srcOrd="2" destOrd="0" presId="urn:microsoft.com/office/officeart/2008/layout/HalfCircleOrganizationChart"/>
    <dgm:cxn modelId="{B2AF3587-F0DB-4335-838B-E701DDC3D982}" type="presParOf" srcId="{F6FA8620-2F09-4B48-BE54-126B78C2D20F}" destId="{17E9D6DE-3136-4115-9DBD-9A60BACD2BE5}" srcOrd="2" destOrd="0" presId="urn:microsoft.com/office/officeart/2008/layout/HalfCircleOrganizationChart"/>
    <dgm:cxn modelId="{B0658CA6-B3B2-4EF6-A221-E4C7CE553C55}" type="presParOf" srcId="{17E9D6DE-3136-4115-9DBD-9A60BACD2BE5}" destId="{F3CD3654-8AB1-4FD9-BE31-BC47A48E1DEA}" srcOrd="0" destOrd="0" presId="urn:microsoft.com/office/officeart/2008/layout/HalfCircleOrganizationChart"/>
    <dgm:cxn modelId="{D22C52EF-AE85-4A66-B62B-5EACDBB91E7C}" type="presParOf" srcId="{17E9D6DE-3136-4115-9DBD-9A60BACD2BE5}" destId="{BA857D5F-A1D7-4F74-9D5E-8EA8B8C62BA1}" srcOrd="1" destOrd="0" presId="urn:microsoft.com/office/officeart/2008/layout/HalfCircleOrganizationChart"/>
    <dgm:cxn modelId="{92E9A585-88F3-4949-BBD7-1A26CB0E7942}" type="presParOf" srcId="{BA857D5F-A1D7-4F74-9D5E-8EA8B8C62BA1}" destId="{B32A0010-E6F5-4710-8A06-0BEEBA364FD9}" srcOrd="0" destOrd="0" presId="urn:microsoft.com/office/officeart/2008/layout/HalfCircleOrganizationChart"/>
    <dgm:cxn modelId="{D3D4AA14-8824-444B-8A46-E75DEFA136E7}" type="presParOf" srcId="{B32A0010-E6F5-4710-8A06-0BEEBA364FD9}" destId="{12C6677B-DBB1-4F05-9702-B417D4C01F4B}" srcOrd="0" destOrd="0" presId="urn:microsoft.com/office/officeart/2008/layout/HalfCircleOrganizationChart"/>
    <dgm:cxn modelId="{2B987397-6E09-489B-93D4-1C03D74B0589}" type="presParOf" srcId="{B32A0010-E6F5-4710-8A06-0BEEBA364FD9}" destId="{7C76FE21-9569-4C99-8571-862ECFB4C91C}" srcOrd="1" destOrd="0" presId="urn:microsoft.com/office/officeart/2008/layout/HalfCircleOrganizationChart"/>
    <dgm:cxn modelId="{F45F2116-138D-4A88-A9C5-7181B6CFBE4A}" type="presParOf" srcId="{B32A0010-E6F5-4710-8A06-0BEEBA364FD9}" destId="{5E1615C6-C35D-41DB-8C2F-93E2290A54C5}" srcOrd="2" destOrd="0" presId="urn:microsoft.com/office/officeart/2008/layout/HalfCircleOrganizationChart"/>
    <dgm:cxn modelId="{DDCD3424-2974-452E-A374-1334CA8ECF98}" type="presParOf" srcId="{B32A0010-E6F5-4710-8A06-0BEEBA364FD9}" destId="{88280BFB-0B2F-48F4-945A-55B0F7B49849}" srcOrd="3" destOrd="0" presId="urn:microsoft.com/office/officeart/2008/layout/HalfCircleOrganizationChart"/>
    <dgm:cxn modelId="{EA261025-1EA4-4647-8DEB-71DE6FFE224B}" type="presParOf" srcId="{BA857D5F-A1D7-4F74-9D5E-8EA8B8C62BA1}" destId="{36F4B857-047B-47A4-8DCF-3AD94DCCDE70}" srcOrd="1" destOrd="0" presId="urn:microsoft.com/office/officeart/2008/layout/HalfCircleOrganizationChart"/>
    <dgm:cxn modelId="{362485B4-1CE3-452E-B604-C0C5299F8C77}" type="presParOf" srcId="{BA857D5F-A1D7-4F74-9D5E-8EA8B8C62BA1}" destId="{406B8F39-328F-4072-BB2E-E8AA946E33E2}" srcOrd="2" destOrd="0" presId="urn:microsoft.com/office/officeart/2008/layout/HalfCircleOrganizationChart"/>
    <dgm:cxn modelId="{CBF308BB-1B89-4FAE-AFA6-449534B3B244}" type="presParOf" srcId="{17E9D6DE-3136-4115-9DBD-9A60BACD2BE5}" destId="{E1915388-211B-4DFE-AC06-13C27A50A3E5}" srcOrd="2" destOrd="0" presId="urn:microsoft.com/office/officeart/2008/layout/HalfCircleOrganizationChart"/>
    <dgm:cxn modelId="{0473C46B-39CC-4FCB-A6BF-E450918FC819}" type="presParOf" srcId="{17E9D6DE-3136-4115-9DBD-9A60BACD2BE5}" destId="{C70C3248-2079-4AD6-82BC-4B6B228E2B0C}" srcOrd="3" destOrd="0" presId="urn:microsoft.com/office/officeart/2008/layout/HalfCircleOrganizationChart"/>
    <dgm:cxn modelId="{05E11D12-E91B-444E-86FA-C339CBA93AE6}" type="presParOf" srcId="{C70C3248-2079-4AD6-82BC-4B6B228E2B0C}" destId="{3E1CA41F-7AC5-4D9F-96DB-3CB7925E5D34}" srcOrd="0" destOrd="0" presId="urn:microsoft.com/office/officeart/2008/layout/HalfCircleOrganizationChart"/>
    <dgm:cxn modelId="{96D462B8-CF88-4127-9CC5-EABC59AB2568}" type="presParOf" srcId="{3E1CA41F-7AC5-4D9F-96DB-3CB7925E5D34}" destId="{97A9D4E8-025E-4BEA-8A1F-F26F260EC2F9}" srcOrd="0" destOrd="0" presId="urn:microsoft.com/office/officeart/2008/layout/HalfCircleOrganizationChart"/>
    <dgm:cxn modelId="{90A1701F-A908-4B2F-B893-14E018AC58A8}" type="presParOf" srcId="{3E1CA41F-7AC5-4D9F-96DB-3CB7925E5D34}" destId="{BBEE70DD-BEFF-4E44-9A42-EEC2391FB407}" srcOrd="1" destOrd="0" presId="urn:microsoft.com/office/officeart/2008/layout/HalfCircleOrganizationChart"/>
    <dgm:cxn modelId="{1C4DE390-411C-46FC-BC89-9AF2C6DCB6A9}" type="presParOf" srcId="{3E1CA41F-7AC5-4D9F-96DB-3CB7925E5D34}" destId="{317F733F-3606-49E4-847D-A56893E84B2F}" srcOrd="2" destOrd="0" presId="urn:microsoft.com/office/officeart/2008/layout/HalfCircleOrganizationChart"/>
    <dgm:cxn modelId="{2B9C7C7D-2294-4D40-8508-C2274AD108BA}" type="presParOf" srcId="{3E1CA41F-7AC5-4D9F-96DB-3CB7925E5D34}" destId="{A6986A09-3C8E-4863-B735-21DB08793B88}" srcOrd="3" destOrd="0" presId="urn:microsoft.com/office/officeart/2008/layout/HalfCircleOrganizationChart"/>
    <dgm:cxn modelId="{29C1FE96-8279-4926-A15F-A76B12E737A4}" type="presParOf" srcId="{C70C3248-2079-4AD6-82BC-4B6B228E2B0C}" destId="{BDD88B10-6A10-4807-9245-C8CDC6ABEDDD}" srcOrd="1" destOrd="0" presId="urn:microsoft.com/office/officeart/2008/layout/HalfCircleOrganizationChart"/>
    <dgm:cxn modelId="{6776FE1F-117A-448B-8BDB-F28DB2B98CC4}" type="presParOf" srcId="{C70C3248-2079-4AD6-82BC-4B6B228E2B0C}" destId="{813408B3-1814-4F8A-971F-34E65763A626}"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311363-85FA-4E48-B058-70979638804D}" type="doc">
      <dgm:prSet loTypeId="urn:microsoft.com/office/officeart/2016/7/layout/VerticalHollowActionList" loCatId="List" qsTypeId="urn:microsoft.com/office/officeart/2005/8/quickstyle/simple1" qsCatId="simple" csTypeId="urn:microsoft.com/office/officeart/2005/8/colors/accent0_3" csCatId="mainScheme" phldr="1"/>
      <dgm:spPr/>
      <dgm:t>
        <a:bodyPr/>
        <a:lstStyle/>
        <a:p>
          <a:endParaRPr lang="en-US"/>
        </a:p>
      </dgm:t>
    </dgm:pt>
    <dgm:pt modelId="{9975AD31-A8AF-4751-AC21-21B9A76B21AB}">
      <dgm:prSet/>
      <dgm:spPr/>
      <dgm:t>
        <a:bodyPr/>
        <a:lstStyle/>
        <a:p>
          <a:r>
            <a:rPr lang="en-US"/>
            <a:t>Prepare</a:t>
          </a:r>
        </a:p>
      </dgm:t>
    </dgm:pt>
    <dgm:pt modelId="{3002DB69-99BD-41D9-B5E7-917472EF9FCB}" type="parTrans" cxnId="{0EF5201E-4C31-45D7-9535-2C33AF6E89EF}">
      <dgm:prSet/>
      <dgm:spPr/>
      <dgm:t>
        <a:bodyPr/>
        <a:lstStyle/>
        <a:p>
          <a:endParaRPr lang="en-US"/>
        </a:p>
      </dgm:t>
    </dgm:pt>
    <dgm:pt modelId="{1D2AF4C1-DAE3-415B-B37A-F990A436F4FA}" type="sibTrans" cxnId="{0EF5201E-4C31-45D7-9535-2C33AF6E89EF}">
      <dgm:prSet/>
      <dgm:spPr/>
      <dgm:t>
        <a:bodyPr/>
        <a:lstStyle/>
        <a:p>
          <a:endParaRPr lang="en-US"/>
        </a:p>
      </dgm:t>
    </dgm:pt>
    <dgm:pt modelId="{B2837C18-34F9-4884-AFF3-2908477F9A7C}">
      <dgm:prSet/>
      <dgm:spPr/>
      <dgm:t>
        <a:bodyPr/>
        <a:lstStyle/>
        <a:p>
          <a:r>
            <a:rPr lang="en-US" dirty="0"/>
            <a:t>Prepare for a class visit by meeting with the instructor</a:t>
          </a:r>
        </a:p>
      </dgm:t>
    </dgm:pt>
    <dgm:pt modelId="{07E768DE-A3E9-4C30-B826-BF381F29320A}" type="parTrans" cxnId="{69D3307C-B22A-4D62-BC7B-7A63ED6CB05F}">
      <dgm:prSet/>
      <dgm:spPr/>
      <dgm:t>
        <a:bodyPr/>
        <a:lstStyle/>
        <a:p>
          <a:endParaRPr lang="en-US"/>
        </a:p>
      </dgm:t>
    </dgm:pt>
    <dgm:pt modelId="{E7231BA6-506A-4BB3-84C7-607450E14949}" type="sibTrans" cxnId="{69D3307C-B22A-4D62-BC7B-7A63ED6CB05F}">
      <dgm:prSet/>
      <dgm:spPr/>
      <dgm:t>
        <a:bodyPr/>
        <a:lstStyle/>
        <a:p>
          <a:endParaRPr lang="en-US"/>
        </a:p>
      </dgm:t>
    </dgm:pt>
    <dgm:pt modelId="{01329162-FDC2-4BF0-8FC0-A6958513ED75}">
      <dgm:prSet/>
      <dgm:spPr/>
      <dgm:t>
        <a:bodyPr/>
        <a:lstStyle/>
        <a:p>
          <a:r>
            <a:rPr lang="en-US"/>
            <a:t>Keep</a:t>
          </a:r>
        </a:p>
      </dgm:t>
    </dgm:pt>
    <dgm:pt modelId="{55A50AD9-C464-4987-BE7A-ED2A5BA6A617}" type="parTrans" cxnId="{6F773B26-B7B7-4092-84D0-456024E43EA5}">
      <dgm:prSet/>
      <dgm:spPr/>
      <dgm:t>
        <a:bodyPr/>
        <a:lstStyle/>
        <a:p>
          <a:endParaRPr lang="en-US"/>
        </a:p>
      </dgm:t>
    </dgm:pt>
    <dgm:pt modelId="{F248F8CC-9CDC-40E3-83B2-C3CC54845533}" type="sibTrans" cxnId="{6F773B26-B7B7-4092-84D0-456024E43EA5}">
      <dgm:prSet/>
      <dgm:spPr/>
      <dgm:t>
        <a:bodyPr/>
        <a:lstStyle/>
        <a:p>
          <a:endParaRPr lang="en-US"/>
        </a:p>
      </dgm:t>
    </dgm:pt>
    <dgm:pt modelId="{3C540DAA-D34D-4150-822E-C3376A902E4B}">
      <dgm:prSet/>
      <dgm:spPr/>
      <dgm:t>
        <a:bodyPr/>
        <a:lstStyle/>
        <a:p>
          <a:r>
            <a:rPr lang="en-US" dirty="0"/>
            <a:t>Keep observation notes during the visit</a:t>
          </a:r>
        </a:p>
      </dgm:t>
    </dgm:pt>
    <dgm:pt modelId="{93928EF8-C63C-44DF-BC8C-A3709EC29237}" type="parTrans" cxnId="{A8490A66-80E7-40BC-BA1F-27C9DA8E4783}">
      <dgm:prSet/>
      <dgm:spPr/>
      <dgm:t>
        <a:bodyPr/>
        <a:lstStyle/>
        <a:p>
          <a:endParaRPr lang="en-US"/>
        </a:p>
      </dgm:t>
    </dgm:pt>
    <dgm:pt modelId="{452CE5D1-521B-4927-9B87-088851CCB6C3}" type="sibTrans" cxnId="{A8490A66-80E7-40BC-BA1F-27C9DA8E4783}">
      <dgm:prSet/>
      <dgm:spPr/>
      <dgm:t>
        <a:bodyPr/>
        <a:lstStyle/>
        <a:p>
          <a:endParaRPr lang="en-US"/>
        </a:p>
      </dgm:t>
    </dgm:pt>
    <dgm:pt modelId="{A9F0DE5C-FB6E-497F-9194-08DAD9FC1336}">
      <dgm:prSet/>
      <dgm:spPr/>
      <dgm:t>
        <a:bodyPr/>
        <a:lstStyle/>
        <a:p>
          <a:r>
            <a:rPr lang="en-US"/>
            <a:t>Follow</a:t>
          </a:r>
        </a:p>
      </dgm:t>
    </dgm:pt>
    <dgm:pt modelId="{C9404B65-B3CB-4634-B15D-263C471346A7}" type="parTrans" cxnId="{A1D4BEB4-3168-4304-B73B-B75C18203F32}">
      <dgm:prSet/>
      <dgm:spPr/>
      <dgm:t>
        <a:bodyPr/>
        <a:lstStyle/>
        <a:p>
          <a:endParaRPr lang="en-US"/>
        </a:p>
      </dgm:t>
    </dgm:pt>
    <dgm:pt modelId="{DB8413E1-5831-4C1F-BEB2-A494630440E6}" type="sibTrans" cxnId="{A1D4BEB4-3168-4304-B73B-B75C18203F32}">
      <dgm:prSet/>
      <dgm:spPr/>
      <dgm:t>
        <a:bodyPr/>
        <a:lstStyle/>
        <a:p>
          <a:endParaRPr lang="en-US"/>
        </a:p>
      </dgm:t>
    </dgm:pt>
    <dgm:pt modelId="{EB3C997F-BC2C-4765-BB88-3CEA733C9B50}">
      <dgm:prSet/>
      <dgm:spPr/>
      <dgm:t>
        <a:bodyPr/>
        <a:lstStyle/>
        <a:p>
          <a:r>
            <a:rPr lang="en-US"/>
            <a:t>Follow-up after the class visit with instructor</a:t>
          </a:r>
        </a:p>
      </dgm:t>
    </dgm:pt>
    <dgm:pt modelId="{A66DA269-5E65-4CE3-A5DA-B9C091C9FD33}" type="parTrans" cxnId="{1ADBCFF3-F50A-4EF6-9AE3-FC60205B6A43}">
      <dgm:prSet/>
      <dgm:spPr/>
      <dgm:t>
        <a:bodyPr/>
        <a:lstStyle/>
        <a:p>
          <a:endParaRPr lang="en-US"/>
        </a:p>
      </dgm:t>
    </dgm:pt>
    <dgm:pt modelId="{59AF004E-F7FE-4BF8-A858-9027BAE8714C}" type="sibTrans" cxnId="{1ADBCFF3-F50A-4EF6-9AE3-FC60205B6A43}">
      <dgm:prSet/>
      <dgm:spPr/>
      <dgm:t>
        <a:bodyPr/>
        <a:lstStyle/>
        <a:p>
          <a:endParaRPr lang="en-US"/>
        </a:p>
      </dgm:t>
    </dgm:pt>
    <dgm:pt modelId="{FBA1C319-4AB5-44A7-92FE-972E0C3FC4C3}">
      <dgm:prSet/>
      <dgm:spPr/>
      <dgm:t>
        <a:bodyPr/>
        <a:lstStyle/>
        <a:p>
          <a:r>
            <a:rPr lang="en-US"/>
            <a:t>Complete and submit</a:t>
          </a:r>
        </a:p>
      </dgm:t>
    </dgm:pt>
    <dgm:pt modelId="{9849BE0F-05C1-42B6-9943-C573F02D79B6}" type="parTrans" cxnId="{F918F7C2-D842-4601-96B9-9D239B44F71B}">
      <dgm:prSet/>
      <dgm:spPr/>
      <dgm:t>
        <a:bodyPr/>
        <a:lstStyle/>
        <a:p>
          <a:endParaRPr lang="en-US"/>
        </a:p>
      </dgm:t>
    </dgm:pt>
    <dgm:pt modelId="{ADD565FB-8C9D-4EE0-B7E8-E5A435A91A38}" type="sibTrans" cxnId="{F918F7C2-D842-4601-96B9-9D239B44F71B}">
      <dgm:prSet/>
      <dgm:spPr/>
      <dgm:t>
        <a:bodyPr/>
        <a:lstStyle/>
        <a:p>
          <a:endParaRPr lang="en-US"/>
        </a:p>
      </dgm:t>
    </dgm:pt>
    <dgm:pt modelId="{7854A73F-9DD2-41D6-890A-2AA6E997E844}">
      <dgm:prSet/>
      <dgm:spPr/>
      <dgm:t>
        <a:bodyPr/>
        <a:lstStyle/>
        <a:p>
          <a:r>
            <a:rPr lang="en-US"/>
            <a:t>Complete and submit your evaluation</a:t>
          </a:r>
        </a:p>
      </dgm:t>
    </dgm:pt>
    <dgm:pt modelId="{596D3175-DBB5-442D-826E-A1678385703A}" type="parTrans" cxnId="{601960FD-877D-48A5-971D-BF873AC21DE8}">
      <dgm:prSet/>
      <dgm:spPr/>
      <dgm:t>
        <a:bodyPr/>
        <a:lstStyle/>
        <a:p>
          <a:endParaRPr lang="en-US"/>
        </a:p>
      </dgm:t>
    </dgm:pt>
    <dgm:pt modelId="{9DC807F0-A665-48ED-B785-F633DDBD0BE6}" type="sibTrans" cxnId="{601960FD-877D-48A5-971D-BF873AC21DE8}">
      <dgm:prSet/>
      <dgm:spPr/>
      <dgm:t>
        <a:bodyPr/>
        <a:lstStyle/>
        <a:p>
          <a:endParaRPr lang="en-US"/>
        </a:p>
      </dgm:t>
    </dgm:pt>
    <dgm:pt modelId="{967091FE-0117-4DEC-85F2-2C673DE6A5CF}" type="pres">
      <dgm:prSet presAssocID="{67311363-85FA-4E48-B058-70979638804D}" presName="Name0" presStyleCnt="0">
        <dgm:presLayoutVars>
          <dgm:dir/>
          <dgm:animLvl val="lvl"/>
          <dgm:resizeHandles val="exact"/>
        </dgm:presLayoutVars>
      </dgm:prSet>
      <dgm:spPr/>
    </dgm:pt>
    <dgm:pt modelId="{F7B01B53-74D9-40F9-9A7E-22E2C97B08F3}" type="pres">
      <dgm:prSet presAssocID="{9975AD31-A8AF-4751-AC21-21B9A76B21AB}" presName="linNode" presStyleCnt="0"/>
      <dgm:spPr/>
    </dgm:pt>
    <dgm:pt modelId="{4F8DB5DD-2A2D-4B3A-B994-284559034F32}" type="pres">
      <dgm:prSet presAssocID="{9975AD31-A8AF-4751-AC21-21B9A76B21AB}" presName="parentText" presStyleLbl="solidFgAcc1" presStyleIdx="0" presStyleCnt="4">
        <dgm:presLayoutVars>
          <dgm:chMax val="1"/>
          <dgm:bulletEnabled/>
        </dgm:presLayoutVars>
      </dgm:prSet>
      <dgm:spPr/>
    </dgm:pt>
    <dgm:pt modelId="{EDB1499D-804A-48C1-9B5F-AE5662C5A948}" type="pres">
      <dgm:prSet presAssocID="{9975AD31-A8AF-4751-AC21-21B9A76B21AB}" presName="descendantText" presStyleLbl="alignNode1" presStyleIdx="0" presStyleCnt="4">
        <dgm:presLayoutVars>
          <dgm:bulletEnabled/>
        </dgm:presLayoutVars>
      </dgm:prSet>
      <dgm:spPr/>
    </dgm:pt>
    <dgm:pt modelId="{652D5087-8754-46F9-A822-7429CB7BCC23}" type="pres">
      <dgm:prSet presAssocID="{1D2AF4C1-DAE3-415B-B37A-F990A436F4FA}" presName="sp" presStyleCnt="0"/>
      <dgm:spPr/>
    </dgm:pt>
    <dgm:pt modelId="{09A8D7E5-15C9-47AB-88EB-D1028AF48B6A}" type="pres">
      <dgm:prSet presAssocID="{01329162-FDC2-4BF0-8FC0-A6958513ED75}" presName="linNode" presStyleCnt="0"/>
      <dgm:spPr/>
    </dgm:pt>
    <dgm:pt modelId="{043D8E63-5555-4C28-86FA-BB4119501EBF}" type="pres">
      <dgm:prSet presAssocID="{01329162-FDC2-4BF0-8FC0-A6958513ED75}" presName="parentText" presStyleLbl="solidFgAcc1" presStyleIdx="1" presStyleCnt="4">
        <dgm:presLayoutVars>
          <dgm:chMax val="1"/>
          <dgm:bulletEnabled/>
        </dgm:presLayoutVars>
      </dgm:prSet>
      <dgm:spPr/>
    </dgm:pt>
    <dgm:pt modelId="{DBDA129B-2FAE-4419-B160-562E283D0094}" type="pres">
      <dgm:prSet presAssocID="{01329162-FDC2-4BF0-8FC0-A6958513ED75}" presName="descendantText" presStyleLbl="alignNode1" presStyleIdx="1" presStyleCnt="4">
        <dgm:presLayoutVars>
          <dgm:bulletEnabled/>
        </dgm:presLayoutVars>
      </dgm:prSet>
      <dgm:spPr/>
    </dgm:pt>
    <dgm:pt modelId="{F7E826F9-DCB7-4B06-AD3A-583BA7F66ED7}" type="pres">
      <dgm:prSet presAssocID="{F248F8CC-9CDC-40E3-83B2-C3CC54845533}" presName="sp" presStyleCnt="0"/>
      <dgm:spPr/>
    </dgm:pt>
    <dgm:pt modelId="{4F5CA234-4123-4535-8794-326ABB068190}" type="pres">
      <dgm:prSet presAssocID="{A9F0DE5C-FB6E-497F-9194-08DAD9FC1336}" presName="linNode" presStyleCnt="0"/>
      <dgm:spPr/>
    </dgm:pt>
    <dgm:pt modelId="{C88285C3-FFFE-433F-B008-27677428FA6A}" type="pres">
      <dgm:prSet presAssocID="{A9F0DE5C-FB6E-497F-9194-08DAD9FC1336}" presName="parentText" presStyleLbl="solidFgAcc1" presStyleIdx="2" presStyleCnt="4">
        <dgm:presLayoutVars>
          <dgm:chMax val="1"/>
          <dgm:bulletEnabled/>
        </dgm:presLayoutVars>
      </dgm:prSet>
      <dgm:spPr/>
    </dgm:pt>
    <dgm:pt modelId="{83719FF2-72E0-4546-A348-E5EEFCCB3C34}" type="pres">
      <dgm:prSet presAssocID="{A9F0DE5C-FB6E-497F-9194-08DAD9FC1336}" presName="descendantText" presStyleLbl="alignNode1" presStyleIdx="2" presStyleCnt="4">
        <dgm:presLayoutVars>
          <dgm:bulletEnabled/>
        </dgm:presLayoutVars>
      </dgm:prSet>
      <dgm:spPr/>
    </dgm:pt>
    <dgm:pt modelId="{EE246976-0EBE-46AE-A061-3555119510A7}" type="pres">
      <dgm:prSet presAssocID="{DB8413E1-5831-4C1F-BEB2-A494630440E6}" presName="sp" presStyleCnt="0"/>
      <dgm:spPr/>
    </dgm:pt>
    <dgm:pt modelId="{DE46FE9A-4A2F-48F9-B515-F26C7266D1A5}" type="pres">
      <dgm:prSet presAssocID="{FBA1C319-4AB5-44A7-92FE-972E0C3FC4C3}" presName="linNode" presStyleCnt="0"/>
      <dgm:spPr/>
    </dgm:pt>
    <dgm:pt modelId="{801D4923-C682-4D5B-B03E-E77F6D23D6C8}" type="pres">
      <dgm:prSet presAssocID="{FBA1C319-4AB5-44A7-92FE-972E0C3FC4C3}" presName="parentText" presStyleLbl="solidFgAcc1" presStyleIdx="3" presStyleCnt="4">
        <dgm:presLayoutVars>
          <dgm:chMax val="1"/>
          <dgm:bulletEnabled/>
        </dgm:presLayoutVars>
      </dgm:prSet>
      <dgm:spPr/>
    </dgm:pt>
    <dgm:pt modelId="{D0574B94-B9AC-4547-BDB8-6F49FBAE3A27}" type="pres">
      <dgm:prSet presAssocID="{FBA1C319-4AB5-44A7-92FE-972E0C3FC4C3}" presName="descendantText" presStyleLbl="alignNode1" presStyleIdx="3" presStyleCnt="4">
        <dgm:presLayoutVars>
          <dgm:bulletEnabled/>
        </dgm:presLayoutVars>
      </dgm:prSet>
      <dgm:spPr/>
    </dgm:pt>
  </dgm:ptLst>
  <dgm:cxnLst>
    <dgm:cxn modelId="{0EF5201E-4C31-45D7-9535-2C33AF6E89EF}" srcId="{67311363-85FA-4E48-B058-70979638804D}" destId="{9975AD31-A8AF-4751-AC21-21B9A76B21AB}" srcOrd="0" destOrd="0" parTransId="{3002DB69-99BD-41D9-B5E7-917472EF9FCB}" sibTransId="{1D2AF4C1-DAE3-415B-B37A-F990A436F4FA}"/>
    <dgm:cxn modelId="{6F773B26-B7B7-4092-84D0-456024E43EA5}" srcId="{67311363-85FA-4E48-B058-70979638804D}" destId="{01329162-FDC2-4BF0-8FC0-A6958513ED75}" srcOrd="1" destOrd="0" parTransId="{55A50AD9-C464-4987-BE7A-ED2A5BA6A617}" sibTransId="{F248F8CC-9CDC-40E3-83B2-C3CC54845533}"/>
    <dgm:cxn modelId="{BE9E8E2D-43C0-4052-B1DB-457F4B3E3129}" type="presOf" srcId="{B2837C18-34F9-4884-AFF3-2908477F9A7C}" destId="{EDB1499D-804A-48C1-9B5F-AE5662C5A948}" srcOrd="0" destOrd="0" presId="urn:microsoft.com/office/officeart/2016/7/layout/VerticalHollowActionList"/>
    <dgm:cxn modelId="{EA89C05D-37E9-405F-AB5C-597C37354F03}" type="presOf" srcId="{EB3C997F-BC2C-4765-BB88-3CEA733C9B50}" destId="{83719FF2-72E0-4546-A348-E5EEFCCB3C34}" srcOrd="0" destOrd="0" presId="urn:microsoft.com/office/officeart/2016/7/layout/VerticalHollowActionList"/>
    <dgm:cxn modelId="{A8490A66-80E7-40BC-BA1F-27C9DA8E4783}" srcId="{01329162-FDC2-4BF0-8FC0-A6958513ED75}" destId="{3C540DAA-D34D-4150-822E-C3376A902E4B}" srcOrd="0" destOrd="0" parTransId="{93928EF8-C63C-44DF-BC8C-A3709EC29237}" sibTransId="{452CE5D1-521B-4927-9B87-088851CCB6C3}"/>
    <dgm:cxn modelId="{F6F57274-CEB6-4B47-B8A5-8CBF0D1D8D0C}" type="presOf" srcId="{01329162-FDC2-4BF0-8FC0-A6958513ED75}" destId="{043D8E63-5555-4C28-86FA-BB4119501EBF}" srcOrd="0" destOrd="0" presId="urn:microsoft.com/office/officeart/2016/7/layout/VerticalHollowActionList"/>
    <dgm:cxn modelId="{0E3C2256-A658-4DB6-9C93-E34477139A14}" type="presOf" srcId="{7854A73F-9DD2-41D6-890A-2AA6E997E844}" destId="{D0574B94-B9AC-4547-BDB8-6F49FBAE3A27}" srcOrd="0" destOrd="0" presId="urn:microsoft.com/office/officeart/2016/7/layout/VerticalHollowActionList"/>
    <dgm:cxn modelId="{69D3307C-B22A-4D62-BC7B-7A63ED6CB05F}" srcId="{9975AD31-A8AF-4751-AC21-21B9A76B21AB}" destId="{B2837C18-34F9-4884-AFF3-2908477F9A7C}" srcOrd="0" destOrd="0" parTransId="{07E768DE-A3E9-4C30-B826-BF381F29320A}" sibTransId="{E7231BA6-506A-4BB3-84C7-607450E14949}"/>
    <dgm:cxn modelId="{86A85382-4009-46E2-887A-29354C4A4084}" type="presOf" srcId="{3C540DAA-D34D-4150-822E-C3376A902E4B}" destId="{DBDA129B-2FAE-4419-B160-562E283D0094}" srcOrd="0" destOrd="0" presId="urn:microsoft.com/office/officeart/2016/7/layout/VerticalHollowActionList"/>
    <dgm:cxn modelId="{D3C43A85-C374-4884-9F1E-DECCE9F94EDC}" type="presOf" srcId="{67311363-85FA-4E48-B058-70979638804D}" destId="{967091FE-0117-4DEC-85F2-2C673DE6A5CF}" srcOrd="0" destOrd="0" presId="urn:microsoft.com/office/officeart/2016/7/layout/VerticalHollowActionList"/>
    <dgm:cxn modelId="{D9948E8F-0357-4696-80C7-2E4B73DF6E99}" type="presOf" srcId="{A9F0DE5C-FB6E-497F-9194-08DAD9FC1336}" destId="{C88285C3-FFFE-433F-B008-27677428FA6A}" srcOrd="0" destOrd="0" presId="urn:microsoft.com/office/officeart/2016/7/layout/VerticalHollowActionList"/>
    <dgm:cxn modelId="{A1D4BEB4-3168-4304-B73B-B75C18203F32}" srcId="{67311363-85FA-4E48-B058-70979638804D}" destId="{A9F0DE5C-FB6E-497F-9194-08DAD9FC1336}" srcOrd="2" destOrd="0" parTransId="{C9404B65-B3CB-4634-B15D-263C471346A7}" sibTransId="{DB8413E1-5831-4C1F-BEB2-A494630440E6}"/>
    <dgm:cxn modelId="{D88931C0-B801-4D85-A053-31C1D69995DD}" type="presOf" srcId="{9975AD31-A8AF-4751-AC21-21B9A76B21AB}" destId="{4F8DB5DD-2A2D-4B3A-B994-284559034F32}" srcOrd="0" destOrd="0" presId="urn:microsoft.com/office/officeart/2016/7/layout/VerticalHollowActionList"/>
    <dgm:cxn modelId="{F918F7C2-D842-4601-96B9-9D239B44F71B}" srcId="{67311363-85FA-4E48-B058-70979638804D}" destId="{FBA1C319-4AB5-44A7-92FE-972E0C3FC4C3}" srcOrd="3" destOrd="0" parTransId="{9849BE0F-05C1-42B6-9943-C573F02D79B6}" sibTransId="{ADD565FB-8C9D-4EE0-B7E8-E5A435A91A38}"/>
    <dgm:cxn modelId="{4D9051D3-1325-4FC6-A4D6-C798923C8109}" type="presOf" srcId="{FBA1C319-4AB5-44A7-92FE-972E0C3FC4C3}" destId="{801D4923-C682-4D5B-B03E-E77F6D23D6C8}" srcOrd="0" destOrd="0" presId="urn:microsoft.com/office/officeart/2016/7/layout/VerticalHollowActionList"/>
    <dgm:cxn modelId="{1ADBCFF3-F50A-4EF6-9AE3-FC60205B6A43}" srcId="{A9F0DE5C-FB6E-497F-9194-08DAD9FC1336}" destId="{EB3C997F-BC2C-4765-BB88-3CEA733C9B50}" srcOrd="0" destOrd="0" parTransId="{A66DA269-5E65-4CE3-A5DA-B9C091C9FD33}" sibTransId="{59AF004E-F7FE-4BF8-A858-9027BAE8714C}"/>
    <dgm:cxn modelId="{601960FD-877D-48A5-971D-BF873AC21DE8}" srcId="{FBA1C319-4AB5-44A7-92FE-972E0C3FC4C3}" destId="{7854A73F-9DD2-41D6-890A-2AA6E997E844}" srcOrd="0" destOrd="0" parTransId="{596D3175-DBB5-442D-826E-A1678385703A}" sibTransId="{9DC807F0-A665-48ED-B785-F633DDBD0BE6}"/>
    <dgm:cxn modelId="{97A11A9A-7083-4837-9285-5B2B11D09315}" type="presParOf" srcId="{967091FE-0117-4DEC-85F2-2C673DE6A5CF}" destId="{F7B01B53-74D9-40F9-9A7E-22E2C97B08F3}" srcOrd="0" destOrd="0" presId="urn:microsoft.com/office/officeart/2016/7/layout/VerticalHollowActionList"/>
    <dgm:cxn modelId="{1F9CCB56-3FFE-4AD2-AEA9-8BF0B34F58B8}" type="presParOf" srcId="{F7B01B53-74D9-40F9-9A7E-22E2C97B08F3}" destId="{4F8DB5DD-2A2D-4B3A-B994-284559034F32}" srcOrd="0" destOrd="0" presId="urn:microsoft.com/office/officeart/2016/7/layout/VerticalHollowActionList"/>
    <dgm:cxn modelId="{8B7C8E52-DC94-4149-B39A-D12985A9BA24}" type="presParOf" srcId="{F7B01B53-74D9-40F9-9A7E-22E2C97B08F3}" destId="{EDB1499D-804A-48C1-9B5F-AE5662C5A948}" srcOrd="1" destOrd="0" presId="urn:microsoft.com/office/officeart/2016/7/layout/VerticalHollowActionList"/>
    <dgm:cxn modelId="{C7C7F780-5E26-4FDD-AA10-C2D55DD1ADFC}" type="presParOf" srcId="{967091FE-0117-4DEC-85F2-2C673DE6A5CF}" destId="{652D5087-8754-46F9-A822-7429CB7BCC23}" srcOrd="1" destOrd="0" presId="urn:microsoft.com/office/officeart/2016/7/layout/VerticalHollowActionList"/>
    <dgm:cxn modelId="{CC4186BF-765E-41DD-BE7D-C3C1CA692191}" type="presParOf" srcId="{967091FE-0117-4DEC-85F2-2C673DE6A5CF}" destId="{09A8D7E5-15C9-47AB-88EB-D1028AF48B6A}" srcOrd="2" destOrd="0" presId="urn:microsoft.com/office/officeart/2016/7/layout/VerticalHollowActionList"/>
    <dgm:cxn modelId="{E911F67C-29A8-4103-880C-E36527E4C097}" type="presParOf" srcId="{09A8D7E5-15C9-47AB-88EB-D1028AF48B6A}" destId="{043D8E63-5555-4C28-86FA-BB4119501EBF}" srcOrd="0" destOrd="0" presId="urn:microsoft.com/office/officeart/2016/7/layout/VerticalHollowActionList"/>
    <dgm:cxn modelId="{0A7D5A8A-D554-4677-8A27-934BDE71692F}" type="presParOf" srcId="{09A8D7E5-15C9-47AB-88EB-D1028AF48B6A}" destId="{DBDA129B-2FAE-4419-B160-562E283D0094}" srcOrd="1" destOrd="0" presId="urn:microsoft.com/office/officeart/2016/7/layout/VerticalHollowActionList"/>
    <dgm:cxn modelId="{1FBF5F33-AB9C-4E30-BC80-3350A15C7748}" type="presParOf" srcId="{967091FE-0117-4DEC-85F2-2C673DE6A5CF}" destId="{F7E826F9-DCB7-4B06-AD3A-583BA7F66ED7}" srcOrd="3" destOrd="0" presId="urn:microsoft.com/office/officeart/2016/7/layout/VerticalHollowActionList"/>
    <dgm:cxn modelId="{CAC5C588-F541-4D60-925A-8E1F16C986F3}" type="presParOf" srcId="{967091FE-0117-4DEC-85F2-2C673DE6A5CF}" destId="{4F5CA234-4123-4535-8794-326ABB068190}" srcOrd="4" destOrd="0" presId="urn:microsoft.com/office/officeart/2016/7/layout/VerticalHollowActionList"/>
    <dgm:cxn modelId="{9B66463A-EC8D-4D9D-87ED-2217E6B5A56A}" type="presParOf" srcId="{4F5CA234-4123-4535-8794-326ABB068190}" destId="{C88285C3-FFFE-433F-B008-27677428FA6A}" srcOrd="0" destOrd="0" presId="urn:microsoft.com/office/officeart/2016/7/layout/VerticalHollowActionList"/>
    <dgm:cxn modelId="{1ECA3FA7-A377-4CC4-BFDA-0806D05B552D}" type="presParOf" srcId="{4F5CA234-4123-4535-8794-326ABB068190}" destId="{83719FF2-72E0-4546-A348-E5EEFCCB3C34}" srcOrd="1" destOrd="0" presId="urn:microsoft.com/office/officeart/2016/7/layout/VerticalHollowActionList"/>
    <dgm:cxn modelId="{378AC820-9434-40DE-A488-80E7A6E26F86}" type="presParOf" srcId="{967091FE-0117-4DEC-85F2-2C673DE6A5CF}" destId="{EE246976-0EBE-46AE-A061-3555119510A7}" srcOrd="5" destOrd="0" presId="urn:microsoft.com/office/officeart/2016/7/layout/VerticalHollowActionList"/>
    <dgm:cxn modelId="{56F021D3-BBBA-4504-B4C1-B50B2E157BBF}" type="presParOf" srcId="{967091FE-0117-4DEC-85F2-2C673DE6A5CF}" destId="{DE46FE9A-4A2F-48F9-B515-F26C7266D1A5}" srcOrd="6" destOrd="0" presId="urn:microsoft.com/office/officeart/2016/7/layout/VerticalHollowActionList"/>
    <dgm:cxn modelId="{BF483AE8-28B2-49CE-939E-D4D87C8B8439}" type="presParOf" srcId="{DE46FE9A-4A2F-48F9-B515-F26C7266D1A5}" destId="{801D4923-C682-4D5B-B03E-E77F6D23D6C8}" srcOrd="0" destOrd="0" presId="urn:microsoft.com/office/officeart/2016/7/layout/VerticalHollowActionList"/>
    <dgm:cxn modelId="{70EC948A-16E2-4748-B4B2-417E7B2A8A3B}" type="presParOf" srcId="{DE46FE9A-4A2F-48F9-B515-F26C7266D1A5}" destId="{D0574B94-B9AC-4547-BDB8-6F49FBAE3A27}"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F3CFD-BE11-4945-AA0F-1AE3988FBC5F}">
      <dsp:nvSpPr>
        <dsp:cNvPr id="0" name=""/>
        <dsp:cNvSpPr/>
      </dsp:nvSpPr>
      <dsp:spPr>
        <a:xfrm>
          <a:off x="2901720" y="744248"/>
          <a:ext cx="572684" cy="91440"/>
        </a:xfrm>
        <a:custGeom>
          <a:avLst/>
          <a:gdLst/>
          <a:ahLst/>
          <a:cxnLst/>
          <a:rect l="0" t="0" r="0" b="0"/>
          <a:pathLst>
            <a:path>
              <a:moveTo>
                <a:pt x="0" y="45720"/>
              </a:moveTo>
              <a:lnTo>
                <a:pt x="572684"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72980" y="786952"/>
        <a:ext cx="30164" cy="6032"/>
      </dsp:txXfrm>
    </dsp:sp>
    <dsp:sp modelId="{9F6B86AB-B2FF-4C00-97F3-CD3BD22D5E21}">
      <dsp:nvSpPr>
        <dsp:cNvPr id="0" name=""/>
        <dsp:cNvSpPr/>
      </dsp:nvSpPr>
      <dsp:spPr>
        <a:xfrm>
          <a:off x="280545" y="3075"/>
          <a:ext cx="2622974" cy="157378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528" tIns="134913" rIns="128528" bIns="134913"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Pandemic Teaching</a:t>
          </a:r>
        </a:p>
      </dsp:txBody>
      <dsp:txXfrm>
        <a:off x="280545" y="3075"/>
        <a:ext cx="2622974" cy="1573784"/>
      </dsp:txXfrm>
    </dsp:sp>
    <dsp:sp modelId="{529E595A-2894-480C-AB02-3DED65EB3A90}">
      <dsp:nvSpPr>
        <dsp:cNvPr id="0" name=""/>
        <dsp:cNvSpPr/>
      </dsp:nvSpPr>
      <dsp:spPr>
        <a:xfrm>
          <a:off x="1592033" y="1575060"/>
          <a:ext cx="3226258" cy="572684"/>
        </a:xfrm>
        <a:custGeom>
          <a:avLst/>
          <a:gdLst/>
          <a:ahLst/>
          <a:cxnLst/>
          <a:rect l="0" t="0" r="0" b="0"/>
          <a:pathLst>
            <a:path>
              <a:moveTo>
                <a:pt x="3226258" y="0"/>
              </a:moveTo>
              <a:lnTo>
                <a:pt x="3226258" y="303442"/>
              </a:lnTo>
              <a:lnTo>
                <a:pt x="0" y="303442"/>
              </a:lnTo>
              <a:lnTo>
                <a:pt x="0" y="572684"/>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23108" y="1858386"/>
        <a:ext cx="164108" cy="6032"/>
      </dsp:txXfrm>
    </dsp:sp>
    <dsp:sp modelId="{FE714F21-EEF0-4FEB-95A9-675C49D8C20F}">
      <dsp:nvSpPr>
        <dsp:cNvPr id="0" name=""/>
        <dsp:cNvSpPr/>
      </dsp:nvSpPr>
      <dsp:spPr>
        <a:xfrm>
          <a:off x="3506804" y="3075"/>
          <a:ext cx="2622974" cy="157378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528" tIns="134913" rIns="128528" bIns="134913"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bg1"/>
              </a:solidFill>
            </a:rPr>
            <a:t>Methods of face-to-face review</a:t>
          </a:r>
        </a:p>
      </dsp:txBody>
      <dsp:txXfrm>
        <a:off x="3506804" y="3075"/>
        <a:ext cx="2622974" cy="1573784"/>
      </dsp:txXfrm>
    </dsp:sp>
    <dsp:sp modelId="{C5D9184E-A26E-4003-ABC9-A874C5ACAEA6}">
      <dsp:nvSpPr>
        <dsp:cNvPr id="0" name=""/>
        <dsp:cNvSpPr/>
      </dsp:nvSpPr>
      <dsp:spPr>
        <a:xfrm>
          <a:off x="2901720" y="2921317"/>
          <a:ext cx="572684" cy="91440"/>
        </a:xfrm>
        <a:custGeom>
          <a:avLst/>
          <a:gdLst/>
          <a:ahLst/>
          <a:cxnLst/>
          <a:rect l="0" t="0" r="0" b="0"/>
          <a:pathLst>
            <a:path>
              <a:moveTo>
                <a:pt x="0" y="45720"/>
              </a:moveTo>
              <a:lnTo>
                <a:pt x="572684"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72980" y="2964021"/>
        <a:ext cx="30164" cy="6032"/>
      </dsp:txXfrm>
    </dsp:sp>
    <dsp:sp modelId="{720A0D8E-37D0-4B11-9354-B8103BC1B709}">
      <dsp:nvSpPr>
        <dsp:cNvPr id="0" name=""/>
        <dsp:cNvSpPr/>
      </dsp:nvSpPr>
      <dsp:spPr>
        <a:xfrm>
          <a:off x="280545" y="2180145"/>
          <a:ext cx="2622974" cy="157378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528" tIns="134913" rIns="128528" bIns="134913"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bg1"/>
              </a:solidFill>
            </a:rPr>
            <a:t>Current practices</a:t>
          </a:r>
        </a:p>
      </dsp:txBody>
      <dsp:txXfrm>
        <a:off x="280545" y="2180145"/>
        <a:ext cx="2622974" cy="1573784"/>
      </dsp:txXfrm>
    </dsp:sp>
    <dsp:sp modelId="{E20AA8DF-630D-459F-B99B-F48D3A4C0F8A}">
      <dsp:nvSpPr>
        <dsp:cNvPr id="0" name=""/>
        <dsp:cNvSpPr/>
      </dsp:nvSpPr>
      <dsp:spPr>
        <a:xfrm>
          <a:off x="1592033" y="3752129"/>
          <a:ext cx="3226258" cy="572684"/>
        </a:xfrm>
        <a:custGeom>
          <a:avLst/>
          <a:gdLst/>
          <a:ahLst/>
          <a:cxnLst/>
          <a:rect l="0" t="0" r="0" b="0"/>
          <a:pathLst>
            <a:path>
              <a:moveTo>
                <a:pt x="3226258" y="0"/>
              </a:moveTo>
              <a:lnTo>
                <a:pt x="3226258" y="303442"/>
              </a:lnTo>
              <a:lnTo>
                <a:pt x="0" y="303442"/>
              </a:lnTo>
              <a:lnTo>
                <a:pt x="0" y="572684"/>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23108" y="4035455"/>
        <a:ext cx="164108" cy="6032"/>
      </dsp:txXfrm>
    </dsp:sp>
    <dsp:sp modelId="{8D69EBCC-7962-451C-9A86-6AF843D89FEA}">
      <dsp:nvSpPr>
        <dsp:cNvPr id="0" name=""/>
        <dsp:cNvSpPr/>
      </dsp:nvSpPr>
      <dsp:spPr>
        <a:xfrm>
          <a:off x="3506804" y="2180145"/>
          <a:ext cx="2622974" cy="157378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528" tIns="134913" rIns="128528" bIns="134913"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Considerations for peer observation today</a:t>
          </a:r>
        </a:p>
      </dsp:txBody>
      <dsp:txXfrm>
        <a:off x="3506804" y="2180145"/>
        <a:ext cx="2622974" cy="1573784"/>
      </dsp:txXfrm>
    </dsp:sp>
    <dsp:sp modelId="{AF466080-3B6B-40A0-9173-EFD9A94960E4}">
      <dsp:nvSpPr>
        <dsp:cNvPr id="0" name=""/>
        <dsp:cNvSpPr/>
      </dsp:nvSpPr>
      <dsp:spPr>
        <a:xfrm>
          <a:off x="2901720" y="5098386"/>
          <a:ext cx="572684" cy="91440"/>
        </a:xfrm>
        <a:custGeom>
          <a:avLst/>
          <a:gdLst/>
          <a:ahLst/>
          <a:cxnLst/>
          <a:rect l="0" t="0" r="0" b="0"/>
          <a:pathLst>
            <a:path>
              <a:moveTo>
                <a:pt x="0" y="45720"/>
              </a:moveTo>
              <a:lnTo>
                <a:pt x="572684"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72980" y="5141090"/>
        <a:ext cx="30164" cy="6032"/>
      </dsp:txXfrm>
    </dsp:sp>
    <dsp:sp modelId="{DC2FC8E1-7530-4A66-A766-3FF180F6E5DC}">
      <dsp:nvSpPr>
        <dsp:cNvPr id="0" name=""/>
        <dsp:cNvSpPr/>
      </dsp:nvSpPr>
      <dsp:spPr>
        <a:xfrm>
          <a:off x="280545" y="4357214"/>
          <a:ext cx="2622974" cy="157378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528" tIns="134913" rIns="128528" bIns="134913"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Recommendations</a:t>
          </a:r>
        </a:p>
      </dsp:txBody>
      <dsp:txXfrm>
        <a:off x="280545" y="4357214"/>
        <a:ext cx="2622974" cy="1573784"/>
      </dsp:txXfrm>
    </dsp:sp>
    <dsp:sp modelId="{8C3300E3-32C4-4B4C-A6C6-F9319B604F7E}">
      <dsp:nvSpPr>
        <dsp:cNvPr id="0" name=""/>
        <dsp:cNvSpPr/>
      </dsp:nvSpPr>
      <dsp:spPr>
        <a:xfrm>
          <a:off x="3506804" y="4357214"/>
          <a:ext cx="2622974" cy="157378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528" tIns="134913" rIns="128528" bIns="134913"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Maintaining awareness of circumstances</a:t>
          </a:r>
        </a:p>
      </dsp:txBody>
      <dsp:txXfrm>
        <a:off x="3506804" y="4357214"/>
        <a:ext cx="2622974" cy="15737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15388-211B-4DFE-AC06-13C27A50A3E5}">
      <dsp:nvSpPr>
        <dsp:cNvPr id="0" name=""/>
        <dsp:cNvSpPr/>
      </dsp:nvSpPr>
      <dsp:spPr>
        <a:xfrm>
          <a:off x="5300249" y="1867548"/>
          <a:ext cx="815223" cy="588681"/>
        </a:xfrm>
        <a:custGeom>
          <a:avLst/>
          <a:gdLst/>
          <a:ahLst/>
          <a:cxnLst/>
          <a:rect l="0" t="0" r="0" b="0"/>
          <a:pathLst>
            <a:path>
              <a:moveTo>
                <a:pt x="0" y="0"/>
              </a:moveTo>
              <a:lnTo>
                <a:pt x="0" y="588681"/>
              </a:lnTo>
              <a:lnTo>
                <a:pt x="815223" y="5886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CD3654-8AB1-4FD9-BE31-BC47A48E1DEA}">
      <dsp:nvSpPr>
        <dsp:cNvPr id="0" name=""/>
        <dsp:cNvSpPr/>
      </dsp:nvSpPr>
      <dsp:spPr>
        <a:xfrm>
          <a:off x="4419008" y="1867548"/>
          <a:ext cx="881241" cy="588681"/>
        </a:xfrm>
        <a:custGeom>
          <a:avLst/>
          <a:gdLst/>
          <a:ahLst/>
          <a:cxnLst/>
          <a:rect l="0" t="0" r="0" b="0"/>
          <a:pathLst>
            <a:path>
              <a:moveTo>
                <a:pt x="881241" y="0"/>
              </a:moveTo>
              <a:lnTo>
                <a:pt x="881241" y="588681"/>
              </a:lnTo>
              <a:lnTo>
                <a:pt x="0" y="5886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ED87C4-8038-471E-BC4A-4E4F1FD85393}">
      <dsp:nvSpPr>
        <dsp:cNvPr id="0" name=""/>
        <dsp:cNvSpPr/>
      </dsp:nvSpPr>
      <dsp:spPr>
        <a:xfrm>
          <a:off x="5300249" y="1867548"/>
          <a:ext cx="3800136" cy="2042284"/>
        </a:xfrm>
        <a:custGeom>
          <a:avLst/>
          <a:gdLst/>
          <a:ahLst/>
          <a:cxnLst/>
          <a:rect l="0" t="0" r="0" b="0"/>
          <a:pathLst>
            <a:path>
              <a:moveTo>
                <a:pt x="0" y="0"/>
              </a:moveTo>
              <a:lnTo>
                <a:pt x="0" y="1829060"/>
              </a:lnTo>
              <a:lnTo>
                <a:pt x="3800136" y="1829060"/>
              </a:lnTo>
              <a:lnTo>
                <a:pt x="3800136" y="20422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3489C0-6CD8-40D2-8264-25BD09954DFE}">
      <dsp:nvSpPr>
        <dsp:cNvPr id="0" name=""/>
        <dsp:cNvSpPr/>
      </dsp:nvSpPr>
      <dsp:spPr>
        <a:xfrm>
          <a:off x="5300249" y="1867548"/>
          <a:ext cx="573865" cy="2042284"/>
        </a:xfrm>
        <a:custGeom>
          <a:avLst/>
          <a:gdLst/>
          <a:ahLst/>
          <a:cxnLst/>
          <a:rect l="0" t="0" r="0" b="0"/>
          <a:pathLst>
            <a:path>
              <a:moveTo>
                <a:pt x="0" y="0"/>
              </a:moveTo>
              <a:lnTo>
                <a:pt x="0" y="1829060"/>
              </a:lnTo>
              <a:lnTo>
                <a:pt x="573865" y="1829060"/>
              </a:lnTo>
              <a:lnTo>
                <a:pt x="573865" y="20422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755E12-170B-4E96-A5D0-4F7D67A68D75}">
      <dsp:nvSpPr>
        <dsp:cNvPr id="0" name=""/>
        <dsp:cNvSpPr/>
      </dsp:nvSpPr>
      <dsp:spPr>
        <a:xfrm>
          <a:off x="2046462" y="1867548"/>
          <a:ext cx="3253786" cy="2031113"/>
        </a:xfrm>
        <a:custGeom>
          <a:avLst/>
          <a:gdLst/>
          <a:ahLst/>
          <a:cxnLst/>
          <a:rect l="0" t="0" r="0" b="0"/>
          <a:pathLst>
            <a:path>
              <a:moveTo>
                <a:pt x="3253786" y="0"/>
              </a:moveTo>
              <a:lnTo>
                <a:pt x="3253786" y="1817890"/>
              </a:lnTo>
              <a:lnTo>
                <a:pt x="0" y="1817890"/>
              </a:lnTo>
              <a:lnTo>
                <a:pt x="0" y="20311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4697B3-5617-4342-AF0F-6FA9E7144ABF}">
      <dsp:nvSpPr>
        <dsp:cNvPr id="0" name=""/>
        <dsp:cNvSpPr/>
      </dsp:nvSpPr>
      <dsp:spPr>
        <a:xfrm>
          <a:off x="4350716" y="277064"/>
          <a:ext cx="1899067" cy="159048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9DC8A3-C539-4546-B34A-F5C9DF378BAD}">
      <dsp:nvSpPr>
        <dsp:cNvPr id="0" name=""/>
        <dsp:cNvSpPr/>
      </dsp:nvSpPr>
      <dsp:spPr>
        <a:xfrm>
          <a:off x="4350716" y="277064"/>
          <a:ext cx="1899067" cy="159048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150A85-C22A-441B-8995-5A913B11C734}">
      <dsp:nvSpPr>
        <dsp:cNvPr id="0" name=""/>
        <dsp:cNvSpPr/>
      </dsp:nvSpPr>
      <dsp:spPr>
        <a:xfrm>
          <a:off x="3401182" y="563351"/>
          <a:ext cx="3798135" cy="101790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Clemson course evaluation questions</a:t>
          </a:r>
        </a:p>
      </dsp:txBody>
      <dsp:txXfrm>
        <a:off x="3401182" y="563351"/>
        <a:ext cx="3798135" cy="1017909"/>
      </dsp:txXfrm>
    </dsp:sp>
    <dsp:sp modelId="{E3260EBD-D7DB-43CE-B32A-19823D86DBA6}">
      <dsp:nvSpPr>
        <dsp:cNvPr id="0" name=""/>
        <dsp:cNvSpPr/>
      </dsp:nvSpPr>
      <dsp:spPr>
        <a:xfrm>
          <a:off x="1024463" y="3898661"/>
          <a:ext cx="2043998" cy="1495862"/>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D57CE2-D2F7-4023-A6EA-74D3CE383732}">
      <dsp:nvSpPr>
        <dsp:cNvPr id="0" name=""/>
        <dsp:cNvSpPr/>
      </dsp:nvSpPr>
      <dsp:spPr>
        <a:xfrm>
          <a:off x="1024463" y="3898661"/>
          <a:ext cx="2043998" cy="1495862"/>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742318-EE1C-448E-BF76-96452960C734}">
      <dsp:nvSpPr>
        <dsp:cNvPr id="0" name=""/>
        <dsp:cNvSpPr/>
      </dsp:nvSpPr>
      <dsp:spPr>
        <a:xfrm>
          <a:off x="2464" y="4167916"/>
          <a:ext cx="4087997" cy="95735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t>Qs 1, 3, 5, 6, 7, 11</a:t>
          </a:r>
        </a:p>
      </dsp:txBody>
      <dsp:txXfrm>
        <a:off x="2464" y="4167916"/>
        <a:ext cx="4087997" cy="957352"/>
      </dsp:txXfrm>
    </dsp:sp>
    <dsp:sp modelId="{C47E45B1-7D12-48E6-BFC3-452D3F263E39}">
      <dsp:nvSpPr>
        <dsp:cNvPr id="0" name=""/>
        <dsp:cNvSpPr/>
      </dsp:nvSpPr>
      <dsp:spPr>
        <a:xfrm>
          <a:off x="5195511" y="3909832"/>
          <a:ext cx="1357206" cy="128236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CFF72A-DB1E-4767-9D97-1CB067579BCD}">
      <dsp:nvSpPr>
        <dsp:cNvPr id="0" name=""/>
        <dsp:cNvSpPr/>
      </dsp:nvSpPr>
      <dsp:spPr>
        <a:xfrm>
          <a:off x="5195511" y="3909832"/>
          <a:ext cx="1357206" cy="128236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C41C1F-7D76-4D84-968A-0C0C50DA3B64}">
      <dsp:nvSpPr>
        <dsp:cNvPr id="0" name=""/>
        <dsp:cNvSpPr/>
      </dsp:nvSpPr>
      <dsp:spPr>
        <a:xfrm>
          <a:off x="4516908" y="4140657"/>
          <a:ext cx="2714413" cy="82071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t>Both: 8, 9</a:t>
          </a:r>
        </a:p>
      </dsp:txBody>
      <dsp:txXfrm>
        <a:off x="4516908" y="4140657"/>
        <a:ext cx="2714413" cy="820713"/>
      </dsp:txXfrm>
    </dsp:sp>
    <dsp:sp modelId="{9DFCAD15-7F92-4D0F-8F60-6D00E487CEF6}">
      <dsp:nvSpPr>
        <dsp:cNvPr id="0" name=""/>
        <dsp:cNvSpPr/>
      </dsp:nvSpPr>
      <dsp:spPr>
        <a:xfrm>
          <a:off x="8379077" y="3909832"/>
          <a:ext cx="1442617" cy="1385230"/>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C22C68-32AA-472D-ADD6-B9A116BE5DE9}">
      <dsp:nvSpPr>
        <dsp:cNvPr id="0" name=""/>
        <dsp:cNvSpPr/>
      </dsp:nvSpPr>
      <dsp:spPr>
        <a:xfrm>
          <a:off x="8379077" y="3909832"/>
          <a:ext cx="1442617" cy="1385230"/>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E8F76F-93BE-4EC9-A1F7-F0AB88BD6AB2}">
      <dsp:nvSpPr>
        <dsp:cNvPr id="0" name=""/>
        <dsp:cNvSpPr/>
      </dsp:nvSpPr>
      <dsp:spPr>
        <a:xfrm>
          <a:off x="7657768" y="4159173"/>
          <a:ext cx="2885235" cy="88654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Qs 2, 4, 17 </a:t>
          </a:r>
        </a:p>
      </dsp:txBody>
      <dsp:txXfrm>
        <a:off x="7657768" y="4159173"/>
        <a:ext cx="2885235" cy="886547"/>
      </dsp:txXfrm>
    </dsp:sp>
    <dsp:sp modelId="{7C76FE21-9569-4C99-8571-862ECFB4C91C}">
      <dsp:nvSpPr>
        <dsp:cNvPr id="0" name=""/>
        <dsp:cNvSpPr/>
      </dsp:nvSpPr>
      <dsp:spPr>
        <a:xfrm>
          <a:off x="3525501" y="2273466"/>
          <a:ext cx="1015348" cy="1015348"/>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1615C6-C35D-41DB-8C2F-93E2290A54C5}">
      <dsp:nvSpPr>
        <dsp:cNvPr id="0" name=""/>
        <dsp:cNvSpPr/>
      </dsp:nvSpPr>
      <dsp:spPr>
        <a:xfrm>
          <a:off x="3525501" y="2273466"/>
          <a:ext cx="1015348" cy="1015348"/>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C6677B-DBB1-4F05-9702-B417D4C01F4B}">
      <dsp:nvSpPr>
        <dsp:cNvPr id="0" name=""/>
        <dsp:cNvSpPr/>
      </dsp:nvSpPr>
      <dsp:spPr>
        <a:xfrm>
          <a:off x="3017826" y="2456229"/>
          <a:ext cx="2030697" cy="64982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kern="1200" dirty="0"/>
            <a:t>Clarity</a:t>
          </a:r>
        </a:p>
      </dsp:txBody>
      <dsp:txXfrm>
        <a:off x="3017826" y="2456229"/>
        <a:ext cx="2030697" cy="649823"/>
      </dsp:txXfrm>
    </dsp:sp>
    <dsp:sp modelId="{BBEE70DD-BEFF-4E44-9A42-EEC2391FB407}">
      <dsp:nvSpPr>
        <dsp:cNvPr id="0" name=""/>
        <dsp:cNvSpPr/>
      </dsp:nvSpPr>
      <dsp:spPr>
        <a:xfrm>
          <a:off x="5993631" y="2273466"/>
          <a:ext cx="1015348" cy="1015348"/>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7F733F-3606-49E4-847D-A56893E84B2F}">
      <dsp:nvSpPr>
        <dsp:cNvPr id="0" name=""/>
        <dsp:cNvSpPr/>
      </dsp:nvSpPr>
      <dsp:spPr>
        <a:xfrm>
          <a:off x="5993631" y="2273466"/>
          <a:ext cx="1015348" cy="1015348"/>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A9D4E8-025E-4BEA-8A1F-F26F260EC2F9}">
      <dsp:nvSpPr>
        <dsp:cNvPr id="0" name=""/>
        <dsp:cNvSpPr/>
      </dsp:nvSpPr>
      <dsp:spPr>
        <a:xfrm>
          <a:off x="5485957" y="2456229"/>
          <a:ext cx="2030697" cy="64982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kern="1200" dirty="0"/>
            <a:t>Rapport</a:t>
          </a:r>
        </a:p>
      </dsp:txBody>
      <dsp:txXfrm>
        <a:off x="5485957" y="2456229"/>
        <a:ext cx="2030697" cy="6498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1499D-804A-48C1-9B5F-AE5662C5A948}">
      <dsp:nvSpPr>
        <dsp:cNvPr id="0" name=""/>
        <dsp:cNvSpPr/>
      </dsp:nvSpPr>
      <dsp:spPr>
        <a:xfrm>
          <a:off x="1490472" y="2519"/>
          <a:ext cx="5961888" cy="1304944"/>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677" tIns="331456" rIns="115677" bIns="331456" numCol="1" spcCol="1270" anchor="ctr" anchorCtr="0">
          <a:noAutofit/>
        </a:bodyPr>
        <a:lstStyle/>
        <a:p>
          <a:pPr marL="0" lvl="0" indent="0" algn="l" defTabSz="889000">
            <a:lnSpc>
              <a:spcPct val="90000"/>
            </a:lnSpc>
            <a:spcBef>
              <a:spcPct val="0"/>
            </a:spcBef>
            <a:spcAft>
              <a:spcPct val="35000"/>
            </a:spcAft>
            <a:buNone/>
          </a:pPr>
          <a:r>
            <a:rPr lang="en-US" sz="2000" kern="1200" dirty="0"/>
            <a:t>Prepare for a class visit by meeting with the instructor</a:t>
          </a:r>
        </a:p>
      </dsp:txBody>
      <dsp:txXfrm>
        <a:off x="1490472" y="2519"/>
        <a:ext cx="5961888" cy="1304944"/>
      </dsp:txXfrm>
    </dsp:sp>
    <dsp:sp modelId="{4F8DB5DD-2A2D-4B3A-B994-284559034F32}">
      <dsp:nvSpPr>
        <dsp:cNvPr id="0" name=""/>
        <dsp:cNvSpPr/>
      </dsp:nvSpPr>
      <dsp:spPr>
        <a:xfrm>
          <a:off x="0" y="2519"/>
          <a:ext cx="1490472" cy="1304944"/>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871" tIns="128900" rIns="78871" bIns="128900" numCol="1" spcCol="1270" anchor="ctr" anchorCtr="0">
          <a:noAutofit/>
        </a:bodyPr>
        <a:lstStyle/>
        <a:p>
          <a:pPr marL="0" lvl="0" indent="0" algn="ctr" defTabSz="1111250">
            <a:lnSpc>
              <a:spcPct val="90000"/>
            </a:lnSpc>
            <a:spcBef>
              <a:spcPct val="0"/>
            </a:spcBef>
            <a:spcAft>
              <a:spcPct val="35000"/>
            </a:spcAft>
            <a:buNone/>
          </a:pPr>
          <a:r>
            <a:rPr lang="en-US" sz="2500" kern="1200"/>
            <a:t>Prepare</a:t>
          </a:r>
        </a:p>
      </dsp:txBody>
      <dsp:txXfrm>
        <a:off x="0" y="2519"/>
        <a:ext cx="1490472" cy="1304944"/>
      </dsp:txXfrm>
    </dsp:sp>
    <dsp:sp modelId="{DBDA129B-2FAE-4419-B160-562E283D0094}">
      <dsp:nvSpPr>
        <dsp:cNvPr id="0" name=""/>
        <dsp:cNvSpPr/>
      </dsp:nvSpPr>
      <dsp:spPr>
        <a:xfrm>
          <a:off x="1490472" y="1385760"/>
          <a:ext cx="5961888" cy="1304944"/>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677" tIns="331456" rIns="115677" bIns="331456" numCol="1" spcCol="1270" anchor="ctr" anchorCtr="0">
          <a:noAutofit/>
        </a:bodyPr>
        <a:lstStyle/>
        <a:p>
          <a:pPr marL="0" lvl="0" indent="0" algn="l" defTabSz="889000">
            <a:lnSpc>
              <a:spcPct val="90000"/>
            </a:lnSpc>
            <a:spcBef>
              <a:spcPct val="0"/>
            </a:spcBef>
            <a:spcAft>
              <a:spcPct val="35000"/>
            </a:spcAft>
            <a:buNone/>
          </a:pPr>
          <a:r>
            <a:rPr lang="en-US" sz="2000" kern="1200" dirty="0"/>
            <a:t>Keep observation notes during the visit</a:t>
          </a:r>
        </a:p>
      </dsp:txBody>
      <dsp:txXfrm>
        <a:off x="1490472" y="1385760"/>
        <a:ext cx="5961888" cy="1304944"/>
      </dsp:txXfrm>
    </dsp:sp>
    <dsp:sp modelId="{043D8E63-5555-4C28-86FA-BB4119501EBF}">
      <dsp:nvSpPr>
        <dsp:cNvPr id="0" name=""/>
        <dsp:cNvSpPr/>
      </dsp:nvSpPr>
      <dsp:spPr>
        <a:xfrm>
          <a:off x="0" y="1385760"/>
          <a:ext cx="1490472" cy="1304944"/>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871" tIns="128900" rIns="78871" bIns="128900" numCol="1" spcCol="1270" anchor="ctr" anchorCtr="0">
          <a:noAutofit/>
        </a:bodyPr>
        <a:lstStyle/>
        <a:p>
          <a:pPr marL="0" lvl="0" indent="0" algn="ctr" defTabSz="1111250">
            <a:lnSpc>
              <a:spcPct val="90000"/>
            </a:lnSpc>
            <a:spcBef>
              <a:spcPct val="0"/>
            </a:spcBef>
            <a:spcAft>
              <a:spcPct val="35000"/>
            </a:spcAft>
            <a:buNone/>
          </a:pPr>
          <a:r>
            <a:rPr lang="en-US" sz="2500" kern="1200"/>
            <a:t>Keep</a:t>
          </a:r>
        </a:p>
      </dsp:txBody>
      <dsp:txXfrm>
        <a:off x="0" y="1385760"/>
        <a:ext cx="1490472" cy="1304944"/>
      </dsp:txXfrm>
    </dsp:sp>
    <dsp:sp modelId="{83719FF2-72E0-4546-A348-E5EEFCCB3C34}">
      <dsp:nvSpPr>
        <dsp:cNvPr id="0" name=""/>
        <dsp:cNvSpPr/>
      </dsp:nvSpPr>
      <dsp:spPr>
        <a:xfrm>
          <a:off x="1490472" y="2769001"/>
          <a:ext cx="5961888" cy="1304944"/>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677" tIns="331456" rIns="115677" bIns="331456" numCol="1" spcCol="1270" anchor="ctr" anchorCtr="0">
          <a:noAutofit/>
        </a:bodyPr>
        <a:lstStyle/>
        <a:p>
          <a:pPr marL="0" lvl="0" indent="0" algn="l" defTabSz="889000">
            <a:lnSpc>
              <a:spcPct val="90000"/>
            </a:lnSpc>
            <a:spcBef>
              <a:spcPct val="0"/>
            </a:spcBef>
            <a:spcAft>
              <a:spcPct val="35000"/>
            </a:spcAft>
            <a:buNone/>
          </a:pPr>
          <a:r>
            <a:rPr lang="en-US" sz="2000" kern="1200"/>
            <a:t>Follow-up after the class visit with instructor</a:t>
          </a:r>
        </a:p>
      </dsp:txBody>
      <dsp:txXfrm>
        <a:off x="1490472" y="2769001"/>
        <a:ext cx="5961888" cy="1304944"/>
      </dsp:txXfrm>
    </dsp:sp>
    <dsp:sp modelId="{C88285C3-FFFE-433F-B008-27677428FA6A}">
      <dsp:nvSpPr>
        <dsp:cNvPr id="0" name=""/>
        <dsp:cNvSpPr/>
      </dsp:nvSpPr>
      <dsp:spPr>
        <a:xfrm>
          <a:off x="0" y="2769001"/>
          <a:ext cx="1490472" cy="1304944"/>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871" tIns="128900" rIns="78871" bIns="128900" numCol="1" spcCol="1270" anchor="ctr" anchorCtr="0">
          <a:noAutofit/>
        </a:bodyPr>
        <a:lstStyle/>
        <a:p>
          <a:pPr marL="0" lvl="0" indent="0" algn="ctr" defTabSz="1111250">
            <a:lnSpc>
              <a:spcPct val="90000"/>
            </a:lnSpc>
            <a:spcBef>
              <a:spcPct val="0"/>
            </a:spcBef>
            <a:spcAft>
              <a:spcPct val="35000"/>
            </a:spcAft>
            <a:buNone/>
          </a:pPr>
          <a:r>
            <a:rPr lang="en-US" sz="2500" kern="1200"/>
            <a:t>Follow</a:t>
          </a:r>
        </a:p>
      </dsp:txBody>
      <dsp:txXfrm>
        <a:off x="0" y="2769001"/>
        <a:ext cx="1490472" cy="1304944"/>
      </dsp:txXfrm>
    </dsp:sp>
    <dsp:sp modelId="{D0574B94-B9AC-4547-BDB8-6F49FBAE3A27}">
      <dsp:nvSpPr>
        <dsp:cNvPr id="0" name=""/>
        <dsp:cNvSpPr/>
      </dsp:nvSpPr>
      <dsp:spPr>
        <a:xfrm>
          <a:off x="1490472" y="4152242"/>
          <a:ext cx="5961888" cy="1304944"/>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677" tIns="331456" rIns="115677" bIns="331456" numCol="1" spcCol="1270" anchor="ctr" anchorCtr="0">
          <a:noAutofit/>
        </a:bodyPr>
        <a:lstStyle/>
        <a:p>
          <a:pPr marL="0" lvl="0" indent="0" algn="l" defTabSz="889000">
            <a:lnSpc>
              <a:spcPct val="90000"/>
            </a:lnSpc>
            <a:spcBef>
              <a:spcPct val="0"/>
            </a:spcBef>
            <a:spcAft>
              <a:spcPct val="35000"/>
            </a:spcAft>
            <a:buNone/>
          </a:pPr>
          <a:r>
            <a:rPr lang="en-US" sz="2000" kern="1200"/>
            <a:t>Complete and submit your evaluation</a:t>
          </a:r>
        </a:p>
      </dsp:txBody>
      <dsp:txXfrm>
        <a:off x="1490472" y="4152242"/>
        <a:ext cx="5961888" cy="1304944"/>
      </dsp:txXfrm>
    </dsp:sp>
    <dsp:sp modelId="{801D4923-C682-4D5B-B03E-E77F6D23D6C8}">
      <dsp:nvSpPr>
        <dsp:cNvPr id="0" name=""/>
        <dsp:cNvSpPr/>
      </dsp:nvSpPr>
      <dsp:spPr>
        <a:xfrm>
          <a:off x="0" y="4152242"/>
          <a:ext cx="1490472" cy="1304944"/>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871" tIns="128900" rIns="78871" bIns="128900" numCol="1" spcCol="1270" anchor="ctr" anchorCtr="0">
          <a:noAutofit/>
        </a:bodyPr>
        <a:lstStyle/>
        <a:p>
          <a:pPr marL="0" lvl="0" indent="0" algn="ctr" defTabSz="1111250">
            <a:lnSpc>
              <a:spcPct val="90000"/>
            </a:lnSpc>
            <a:spcBef>
              <a:spcPct val="0"/>
            </a:spcBef>
            <a:spcAft>
              <a:spcPct val="35000"/>
            </a:spcAft>
            <a:buNone/>
          </a:pPr>
          <a:r>
            <a:rPr lang="en-US" sz="2500" kern="1200"/>
            <a:t>Complete and submit</a:t>
          </a:r>
        </a:p>
      </dsp:txBody>
      <dsp:txXfrm>
        <a:off x="0" y="4152242"/>
        <a:ext cx="1490472" cy="1304944"/>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78BD4B-AA97-42F6-8B38-F168AF705232}" type="datetimeFigureOut">
              <a:rPr lang="en-US" smtClean="0"/>
              <a:t>11/17/2020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CF1C1D-1E87-4AF8-834F-534477266917}" type="slidenum">
              <a:rPr lang="en-US" smtClean="0"/>
              <a:t>‹#›</a:t>
            </a:fld>
            <a:endParaRPr lang="en-US"/>
          </a:p>
        </p:txBody>
      </p:sp>
    </p:spTree>
    <p:extLst>
      <p:ext uri="{BB962C8B-B14F-4D97-AF65-F5344CB8AC3E}">
        <p14:creationId xmlns:p14="http://schemas.microsoft.com/office/powerpoint/2010/main" val="168803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3CE295-E883-4DF7-A001-E7346A6A27BB}" type="slidenum">
              <a:rPr lang="en-US" smtClean="0"/>
              <a:t>7</a:t>
            </a:fld>
            <a:endParaRPr lang="en-US"/>
          </a:p>
        </p:txBody>
      </p:sp>
    </p:spTree>
    <p:extLst>
      <p:ext uri="{BB962C8B-B14F-4D97-AF65-F5344CB8AC3E}">
        <p14:creationId xmlns:p14="http://schemas.microsoft.com/office/powerpoint/2010/main" val="2181917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F1C1D-1E87-4AF8-834F-534477266917}" type="slidenum">
              <a:rPr lang="en-US" smtClean="0"/>
              <a:t>19</a:t>
            </a:fld>
            <a:endParaRPr lang="en-US"/>
          </a:p>
        </p:txBody>
      </p:sp>
    </p:spTree>
    <p:extLst>
      <p:ext uri="{BB962C8B-B14F-4D97-AF65-F5344CB8AC3E}">
        <p14:creationId xmlns:p14="http://schemas.microsoft.com/office/powerpoint/2010/main" val="3171116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F1C1D-1E87-4AF8-834F-534477266917}" type="slidenum">
              <a:rPr lang="en-US" smtClean="0"/>
              <a:t>20</a:t>
            </a:fld>
            <a:endParaRPr lang="en-US"/>
          </a:p>
        </p:txBody>
      </p:sp>
    </p:spTree>
    <p:extLst>
      <p:ext uri="{BB962C8B-B14F-4D97-AF65-F5344CB8AC3E}">
        <p14:creationId xmlns:p14="http://schemas.microsoft.com/office/powerpoint/2010/main" val="4165451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Syllabus, first class, prior to a new section: example from OTEI and UGS’s Assignment Design course in Canvas</a:t>
            </a:r>
          </a:p>
        </p:txBody>
      </p:sp>
      <p:sp>
        <p:nvSpPr>
          <p:cNvPr id="4" name="Slide Number Placeholder 3"/>
          <p:cNvSpPr>
            <a:spLocks noGrp="1"/>
          </p:cNvSpPr>
          <p:nvPr>
            <p:ph type="sldNum" sz="quarter" idx="5"/>
          </p:nvPr>
        </p:nvSpPr>
        <p:spPr/>
        <p:txBody>
          <a:bodyPr/>
          <a:lstStyle/>
          <a:p>
            <a:fld id="{AACF1C1D-1E87-4AF8-834F-534477266917}" type="slidenum">
              <a:rPr lang="en-US" smtClean="0"/>
              <a:t>21</a:t>
            </a:fld>
            <a:endParaRPr lang="en-US"/>
          </a:p>
        </p:txBody>
      </p:sp>
    </p:spTree>
    <p:extLst>
      <p:ext uri="{BB962C8B-B14F-4D97-AF65-F5344CB8AC3E}">
        <p14:creationId xmlns:p14="http://schemas.microsoft.com/office/powerpoint/2010/main" val="3393612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 short video—13 minutes.   Diversity in the examples</a:t>
            </a:r>
          </a:p>
        </p:txBody>
      </p:sp>
      <p:sp>
        <p:nvSpPr>
          <p:cNvPr id="4" name="Slide Number Placeholder 3"/>
          <p:cNvSpPr>
            <a:spLocks noGrp="1"/>
          </p:cNvSpPr>
          <p:nvPr>
            <p:ph type="sldNum" sz="quarter" idx="5"/>
          </p:nvPr>
        </p:nvSpPr>
        <p:spPr/>
        <p:txBody>
          <a:bodyPr/>
          <a:lstStyle/>
          <a:p>
            <a:fld id="{AACF1C1D-1E87-4AF8-834F-534477266917}" type="slidenum">
              <a:rPr lang="en-US" smtClean="0"/>
              <a:t>22</a:t>
            </a:fld>
            <a:endParaRPr lang="en-US"/>
          </a:p>
        </p:txBody>
      </p:sp>
    </p:spTree>
    <p:extLst>
      <p:ext uri="{BB962C8B-B14F-4D97-AF65-F5344CB8AC3E}">
        <p14:creationId xmlns:p14="http://schemas.microsoft.com/office/powerpoint/2010/main" val="2999236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Hard to get a photo but they could see </a:t>
            </a:r>
            <a:r>
              <a:rPr lang="en-US" dirty="0" err="1"/>
              <a:t>Trogden’s</a:t>
            </a:r>
            <a:r>
              <a:rPr lang="en-US" dirty="0"/>
              <a:t> </a:t>
            </a:r>
            <a:r>
              <a:rPr lang="en-US" dirty="0" err="1"/>
              <a:t>sparkpage</a:t>
            </a:r>
            <a:r>
              <a:rPr lang="en-US" dirty="0"/>
              <a:t> for metacognitive ideas</a:t>
            </a:r>
          </a:p>
        </p:txBody>
      </p:sp>
      <p:sp>
        <p:nvSpPr>
          <p:cNvPr id="4" name="Slide Number Placeholder 3"/>
          <p:cNvSpPr>
            <a:spLocks noGrp="1"/>
          </p:cNvSpPr>
          <p:nvPr>
            <p:ph type="sldNum" sz="quarter" idx="5"/>
          </p:nvPr>
        </p:nvSpPr>
        <p:spPr/>
        <p:txBody>
          <a:bodyPr/>
          <a:lstStyle/>
          <a:p>
            <a:fld id="{AACF1C1D-1E87-4AF8-834F-534477266917}" type="slidenum">
              <a:rPr lang="en-US" smtClean="0"/>
              <a:t>23</a:t>
            </a:fld>
            <a:endParaRPr lang="en-US"/>
          </a:p>
        </p:txBody>
      </p:sp>
    </p:spTree>
    <p:extLst>
      <p:ext uri="{BB962C8B-B14F-4D97-AF65-F5344CB8AC3E}">
        <p14:creationId xmlns:p14="http://schemas.microsoft.com/office/powerpoint/2010/main" val="1697537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F1C1D-1E87-4AF8-834F-534477266917}" type="slidenum">
              <a:rPr lang="en-US" smtClean="0"/>
              <a:t>24</a:t>
            </a:fld>
            <a:endParaRPr lang="en-US"/>
          </a:p>
        </p:txBody>
      </p:sp>
    </p:spTree>
    <p:extLst>
      <p:ext uri="{BB962C8B-B14F-4D97-AF65-F5344CB8AC3E}">
        <p14:creationId xmlns:p14="http://schemas.microsoft.com/office/powerpoint/2010/main" val="2454378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3CE295-E883-4DF7-A001-E7346A6A27BB}" type="slidenum">
              <a:rPr lang="en-US" smtClean="0"/>
              <a:t>27</a:t>
            </a:fld>
            <a:endParaRPr lang="en-US"/>
          </a:p>
        </p:txBody>
      </p:sp>
    </p:spTree>
    <p:extLst>
      <p:ext uri="{BB962C8B-B14F-4D97-AF65-F5344CB8AC3E}">
        <p14:creationId xmlns:p14="http://schemas.microsoft.com/office/powerpoint/2010/main" val="1326924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http://www.evidencebasedteaching.org.au/hattie-his-high-impact-strategies/ </a:t>
            </a:r>
          </a:p>
          <a:p>
            <a:endParaRPr lang="en-US" dirty="0"/>
          </a:p>
          <a:p>
            <a:r>
              <a:rPr lang="en-US" dirty="0"/>
              <a:t>Draw two columns—list clarity</a:t>
            </a:r>
            <a:r>
              <a:rPr lang="en-US" baseline="0" dirty="0"/>
              <a:t> evidence on one side and rapport evidence on the other</a:t>
            </a:r>
            <a:endParaRPr lang="en-US" dirty="0"/>
          </a:p>
        </p:txBody>
      </p:sp>
      <p:sp>
        <p:nvSpPr>
          <p:cNvPr id="4" name="Slide Number Placeholder 3"/>
          <p:cNvSpPr>
            <a:spLocks noGrp="1"/>
          </p:cNvSpPr>
          <p:nvPr>
            <p:ph type="sldNum" sz="quarter" idx="10"/>
          </p:nvPr>
        </p:nvSpPr>
        <p:spPr/>
        <p:txBody>
          <a:bodyPr/>
          <a:lstStyle/>
          <a:p>
            <a:fld id="{FE448C67-84EF-4639-85BA-B6D4EDC9F8E3}" type="slidenum">
              <a:rPr lang="en-US" smtClean="0"/>
              <a:t>8</a:t>
            </a:fld>
            <a:endParaRPr lang="en-US"/>
          </a:p>
        </p:txBody>
      </p:sp>
    </p:spTree>
    <p:extLst>
      <p:ext uri="{BB962C8B-B14F-4D97-AF65-F5344CB8AC3E}">
        <p14:creationId xmlns:p14="http://schemas.microsoft.com/office/powerpoint/2010/main" val="62223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1.	The instructor clearly communicated what I was expected to learn. </a:t>
            </a:r>
          </a:p>
          <a:p>
            <a:pPr marL="0" indent="0">
              <a:buNone/>
            </a:pPr>
            <a:r>
              <a:rPr lang="en-US" dirty="0"/>
              <a:t>2.	The instructor made the relevance of the course material clear. </a:t>
            </a:r>
          </a:p>
          <a:p>
            <a:pPr marL="0" indent="0">
              <a:buNone/>
            </a:pPr>
            <a:r>
              <a:rPr lang="en-US" dirty="0"/>
              <a:t>3.	The course was well organized</a:t>
            </a:r>
          </a:p>
          <a:p>
            <a:pPr marL="0" indent="0">
              <a:buNone/>
            </a:pPr>
            <a:r>
              <a:rPr lang="en-US" dirty="0"/>
              <a:t>4.	There was a positive interaction between the class and the instructor. </a:t>
            </a:r>
          </a:p>
          <a:p>
            <a:pPr marL="0" indent="0">
              <a:buNone/>
            </a:pPr>
            <a:r>
              <a:rPr lang="en-US" dirty="0"/>
              <a:t>5.	The instructor's teaching methods helped me understand the course material. </a:t>
            </a:r>
          </a:p>
          <a:p>
            <a:pPr marL="0" indent="0">
              <a:buNone/>
            </a:pPr>
            <a:r>
              <a:rPr lang="en-US" dirty="0"/>
              <a:t>6.	The instructor's verbal communication skills helped me understand the course material. </a:t>
            </a:r>
          </a:p>
          <a:p>
            <a:pPr marL="0" indent="0">
              <a:buNone/>
            </a:pPr>
            <a:r>
              <a:rPr lang="en-US" dirty="0"/>
              <a:t>7.	The instructor clearly explained what was expected on assignments and tests.</a:t>
            </a:r>
          </a:p>
          <a:p>
            <a:pPr marL="0" indent="0">
              <a:buNone/>
            </a:pPr>
            <a:r>
              <a:rPr lang="en-US" dirty="0"/>
              <a:t>8.	The instructor kept me informed about my progress in the course.</a:t>
            </a:r>
          </a:p>
          <a:p>
            <a:pPr marL="0" indent="0">
              <a:buNone/>
            </a:pPr>
            <a:r>
              <a:rPr lang="en-US" dirty="0"/>
              <a:t>9.	The feedback I received on assignments and tests gave me the opportunity to improve my  </a:t>
            </a:r>
            <a:br>
              <a:rPr lang="en-US" dirty="0"/>
            </a:br>
            <a:r>
              <a:rPr lang="en-US" dirty="0"/>
              <a:t>                 performance. </a:t>
            </a:r>
          </a:p>
          <a:p>
            <a:pPr marL="0" indent="0">
              <a:buNone/>
            </a:pPr>
            <a:r>
              <a:rPr lang="en-US" dirty="0"/>
              <a:t>10.	Overall, the instructor is an effective teacher. </a:t>
            </a:r>
          </a:p>
          <a:p>
            <a:pPr marL="0" indent="0">
              <a:buNone/>
            </a:pPr>
            <a:r>
              <a:rPr lang="en-US" dirty="0"/>
              <a:t>11.	The instructor clearly explained what was expected on assignments and test</a:t>
            </a:r>
          </a:p>
          <a:p>
            <a:pPr marL="0" indent="0">
              <a:buNone/>
            </a:pPr>
            <a:r>
              <a:rPr lang="en-US" dirty="0"/>
              <a:t>17. Please indicate your satisfaction with the availability of the instructor outside the classroom by choosing one response from the scale. In selecting your rating, consider the instructor's availability via established office hours, appointments, and other opportunities for face-to-face interaction as well as via telephone, email, fax and other means</a:t>
            </a:r>
            <a:br>
              <a:rPr lang="en-US" dirty="0"/>
            </a:br>
            <a:br>
              <a:rPr lang="en-US" dirty="0"/>
            </a:br>
            <a:r>
              <a:rPr lang="en-US" dirty="0"/>
              <a:t>12.	How much work did you put into this course relative to your other courses?			</a:t>
            </a:r>
          </a:p>
          <a:p>
            <a:pPr marL="0" indent="0">
              <a:buNone/>
            </a:pPr>
            <a:r>
              <a:rPr lang="en-US" dirty="0"/>
              <a:t>13.	How difficult was this course for you relative to your other courses?</a:t>
            </a:r>
          </a:p>
          <a:p>
            <a:pPr marL="0" indent="0">
              <a:buNone/>
            </a:pPr>
            <a:endParaRPr lang="en-US" dirty="0"/>
          </a:p>
          <a:p>
            <a:pPr marL="0" indent="0">
              <a:buNone/>
            </a:pPr>
            <a:r>
              <a:rPr lang="en-US" dirty="0"/>
              <a:t>14.	To what extent was this course a requirement for you?</a:t>
            </a:r>
          </a:p>
          <a:p>
            <a:pPr marL="0" indent="0">
              <a:buNone/>
            </a:pPr>
            <a:endParaRPr lang="en-US" dirty="0"/>
          </a:p>
          <a:p>
            <a:pPr marL="0" indent="0">
              <a:buNone/>
            </a:pPr>
            <a:r>
              <a:rPr lang="en-US" dirty="0"/>
              <a:t>15.	 Was this course in your major?	</a:t>
            </a:r>
          </a:p>
          <a:p>
            <a:pPr marL="0" indent="0">
              <a:buNone/>
            </a:pPr>
            <a:r>
              <a:rPr lang="en-US" dirty="0"/>
              <a:t> </a:t>
            </a:r>
          </a:p>
          <a:p>
            <a:pPr marL="0" indent="0">
              <a:buNone/>
            </a:pPr>
            <a:r>
              <a:rPr lang="en-US" dirty="0"/>
              <a:t>16.	Was this course team-taught?</a:t>
            </a:r>
          </a:p>
          <a:p>
            <a:pPr marL="0" indent="0">
              <a:buNone/>
            </a:pPr>
            <a:r>
              <a:rPr lang="en-US" dirty="0"/>
              <a:t>	</a:t>
            </a:r>
          </a:p>
          <a:p>
            <a:pPr marL="0"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443CE295-E883-4DF7-A001-E7346A6A27BB}" type="slidenum">
              <a:rPr lang="en-US" smtClean="0"/>
              <a:t>9</a:t>
            </a:fld>
            <a:endParaRPr lang="en-US"/>
          </a:p>
        </p:txBody>
      </p:sp>
    </p:spTree>
    <p:extLst>
      <p:ext uri="{BB962C8B-B14F-4D97-AF65-F5344CB8AC3E}">
        <p14:creationId xmlns:p14="http://schemas.microsoft.com/office/powerpoint/2010/main" val="2915953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Prepare for a class visit</a:t>
            </a:r>
          </a:p>
          <a:p>
            <a:pPr lvl="1"/>
            <a:r>
              <a:rPr lang="en-US" sz="1200" kern="1200" dirty="0">
                <a:solidFill>
                  <a:schemeClr val="tx1"/>
                </a:solidFill>
                <a:effectLst/>
                <a:latin typeface="+mn-lt"/>
                <a:ea typeface="+mn-ea"/>
                <a:cs typeface="+mn-cs"/>
              </a:rPr>
              <a:t>Meet with the faculty member to get oriented to class.</a:t>
            </a:r>
          </a:p>
          <a:p>
            <a:pPr lvl="1"/>
            <a:r>
              <a:rPr lang="en-US" sz="1200" kern="1200" dirty="0">
                <a:solidFill>
                  <a:schemeClr val="tx1"/>
                </a:solidFill>
                <a:effectLst/>
                <a:latin typeface="+mn-lt"/>
                <a:ea typeface="+mn-ea"/>
                <a:cs typeface="+mn-cs"/>
              </a:rPr>
              <a:t>Review syllabus, learning outcomes, and lesson plans for the class you are observing (whether face-to-face or reviewing online).</a:t>
            </a:r>
          </a:p>
          <a:p>
            <a:pPr lvl="1"/>
            <a:r>
              <a:rPr lang="en-US" sz="1200" kern="1200" dirty="0">
                <a:solidFill>
                  <a:schemeClr val="tx1"/>
                </a:solidFill>
                <a:effectLst/>
                <a:latin typeface="+mn-lt"/>
                <a:ea typeface="+mn-ea"/>
                <a:cs typeface="+mn-cs"/>
              </a:rPr>
              <a:t>Discuss the process, discuss any concerns the instructor has and ask about strengths to watch for in the visit.</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Keep observation notes during a class visit</a:t>
            </a:r>
          </a:p>
          <a:p>
            <a:pPr lvl="1"/>
            <a:r>
              <a:rPr lang="en-US" sz="1200" kern="1200" dirty="0">
                <a:solidFill>
                  <a:schemeClr val="tx1"/>
                </a:solidFill>
                <a:effectLst/>
                <a:latin typeface="+mn-lt"/>
                <a:ea typeface="+mn-ea"/>
                <a:cs typeface="+mn-cs"/>
              </a:rPr>
              <a:t>Remember to sit in the back and avoid interruptions. Just observe.</a:t>
            </a:r>
          </a:p>
          <a:p>
            <a:pPr lvl="1"/>
            <a:r>
              <a:rPr lang="en-US" sz="1200" kern="1200" dirty="0">
                <a:solidFill>
                  <a:schemeClr val="tx1"/>
                </a:solidFill>
                <a:effectLst/>
                <a:latin typeface="+mn-lt"/>
                <a:ea typeface="+mn-ea"/>
                <a:cs typeface="+mn-cs"/>
              </a:rPr>
              <a:t>Take notes on visible behaviors, concrete details, and evidence of learning.  Reviewing the content delivered during the class can happen as well but is not the primary focus. </a:t>
            </a:r>
          </a:p>
          <a:p>
            <a:pPr lvl="1"/>
            <a:r>
              <a:rPr lang="en-US" sz="1200" kern="1200" dirty="0">
                <a:solidFill>
                  <a:schemeClr val="tx1"/>
                </a:solidFill>
                <a:effectLst/>
                <a:latin typeface="+mn-lt"/>
                <a:ea typeface="+mn-ea"/>
                <a:cs typeface="+mn-cs"/>
              </a:rPr>
              <a:t>Note the time periodically (every 5-10 minutes) as you take notes.</a:t>
            </a:r>
          </a:p>
          <a:p>
            <a:pPr lvl="1"/>
            <a:r>
              <a:rPr lang="en-US" sz="1200" kern="1200" dirty="0">
                <a:solidFill>
                  <a:schemeClr val="tx1"/>
                </a:solidFill>
                <a:effectLst/>
                <a:latin typeface="+mn-lt"/>
                <a:ea typeface="+mn-ea"/>
                <a:cs typeface="+mn-cs"/>
              </a:rPr>
              <a:t>Draw a diagram of where people are during class. Note how many students talk / ask questions and note if the instructor moves around the room (as much as is possible).</a:t>
            </a:r>
          </a:p>
          <a:p>
            <a:pPr lvl="1"/>
            <a:r>
              <a:rPr lang="en-US" sz="1200" kern="1200" dirty="0">
                <a:solidFill>
                  <a:schemeClr val="tx1"/>
                </a:solidFill>
                <a:effectLst/>
                <a:latin typeface="+mn-lt"/>
                <a:ea typeface="+mn-ea"/>
                <a:cs typeface="+mn-cs"/>
              </a:rPr>
              <a:t>Record what you see as if you were ‘in the field’ (which you are, in a sense!) How does everyone interact? What are people doing? What can you observe?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Follow-up after a class visit</a:t>
            </a:r>
          </a:p>
          <a:p>
            <a:pPr lvl="1"/>
            <a:r>
              <a:rPr lang="en-US" sz="1200" kern="1200" dirty="0">
                <a:solidFill>
                  <a:schemeClr val="tx1"/>
                </a:solidFill>
                <a:effectLst/>
                <a:latin typeface="+mn-lt"/>
                <a:ea typeface="+mn-ea"/>
                <a:cs typeface="+mn-cs"/>
              </a:rPr>
              <a:t>Write-up the visit in the form of a summary of your notes</a:t>
            </a:r>
          </a:p>
          <a:p>
            <a:pPr lvl="1"/>
            <a:r>
              <a:rPr lang="en-US" sz="1200" kern="1200" dirty="0">
                <a:solidFill>
                  <a:schemeClr val="tx1"/>
                </a:solidFill>
                <a:effectLst/>
                <a:latin typeface="+mn-lt"/>
                <a:ea typeface="+mn-ea"/>
                <a:cs typeface="+mn-cs"/>
              </a:rPr>
              <a:t>Meet with the person you observed</a:t>
            </a:r>
          </a:p>
          <a:p>
            <a:pPr lvl="1"/>
            <a:r>
              <a:rPr lang="en-US" sz="1200" kern="1200" dirty="0">
                <a:solidFill>
                  <a:schemeClr val="tx1"/>
                </a:solidFill>
                <a:effectLst/>
                <a:latin typeface="+mn-lt"/>
                <a:ea typeface="+mn-ea"/>
                <a:cs typeface="+mn-cs"/>
              </a:rPr>
              <a:t>Gather input from the faculty member. How did they think class went?  Was it typical?</a:t>
            </a:r>
          </a:p>
          <a:p>
            <a:pPr lvl="1"/>
            <a:r>
              <a:rPr lang="en-US" sz="1200" kern="1200" dirty="0">
                <a:solidFill>
                  <a:schemeClr val="tx1"/>
                </a:solidFill>
                <a:effectLst/>
                <a:latin typeface="+mn-lt"/>
                <a:ea typeface="+mn-ea"/>
                <a:cs typeface="+mn-cs"/>
              </a:rPr>
              <a:t>Discuss areas of observation (using a formal protocol or other guideline)</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Complete and submit your final evaluation, with a copy to the instructor.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43CE295-E883-4DF7-A001-E7346A6A27BB}" type="slidenum">
              <a:rPr lang="en-US" smtClean="0"/>
              <a:t>11</a:t>
            </a:fld>
            <a:endParaRPr lang="en-US"/>
          </a:p>
        </p:txBody>
      </p:sp>
    </p:spTree>
    <p:extLst>
      <p:ext uri="{BB962C8B-B14F-4D97-AF65-F5344CB8AC3E}">
        <p14:creationId xmlns:p14="http://schemas.microsoft.com/office/powerpoint/2010/main" val="3340352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CF1C1D-1E87-4AF8-834F-534477266917}" type="slidenum">
              <a:rPr lang="en-US" smtClean="0"/>
              <a:t>12</a:t>
            </a:fld>
            <a:endParaRPr lang="en-US"/>
          </a:p>
        </p:txBody>
      </p:sp>
    </p:spTree>
    <p:extLst>
      <p:ext uri="{BB962C8B-B14F-4D97-AF65-F5344CB8AC3E}">
        <p14:creationId xmlns:p14="http://schemas.microsoft.com/office/powerpoint/2010/main" val="511527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are you looking for? </a:t>
            </a:r>
            <a:r>
              <a:rPr lang="en-US" sz="1200" dirty="0">
                <a:solidFill>
                  <a:schemeClr val="bg2">
                    <a:lumMod val="10000"/>
                  </a:schemeClr>
                </a:solidFill>
              </a:rPr>
              <a:t>What are observable behaviors?  We have types of class of ALL SORTS</a:t>
            </a:r>
          </a:p>
          <a:p>
            <a:endParaRPr lang="en-US" dirty="0"/>
          </a:p>
        </p:txBody>
      </p:sp>
      <p:sp>
        <p:nvSpPr>
          <p:cNvPr id="4" name="Slide Number Placeholder 3"/>
          <p:cNvSpPr>
            <a:spLocks noGrp="1"/>
          </p:cNvSpPr>
          <p:nvPr>
            <p:ph type="sldNum" sz="quarter" idx="5"/>
          </p:nvPr>
        </p:nvSpPr>
        <p:spPr/>
        <p:txBody>
          <a:bodyPr/>
          <a:lstStyle/>
          <a:p>
            <a:fld id="{AACF1C1D-1E87-4AF8-834F-534477266917}" type="slidenum">
              <a:rPr lang="en-US" smtClean="0"/>
              <a:t>14</a:t>
            </a:fld>
            <a:endParaRPr lang="en-US"/>
          </a:p>
        </p:txBody>
      </p:sp>
    </p:spTree>
    <p:extLst>
      <p:ext uri="{BB962C8B-B14F-4D97-AF65-F5344CB8AC3E}">
        <p14:creationId xmlns:p14="http://schemas.microsoft.com/office/powerpoint/2010/main" val="4190748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of the Canvas site to engage</a:t>
            </a:r>
          </a:p>
        </p:txBody>
      </p:sp>
      <p:sp>
        <p:nvSpPr>
          <p:cNvPr id="4" name="Slide Number Placeholder 3"/>
          <p:cNvSpPr>
            <a:spLocks noGrp="1"/>
          </p:cNvSpPr>
          <p:nvPr>
            <p:ph type="sldNum" sz="quarter" idx="5"/>
          </p:nvPr>
        </p:nvSpPr>
        <p:spPr/>
        <p:txBody>
          <a:bodyPr/>
          <a:lstStyle/>
          <a:p>
            <a:fld id="{AACF1C1D-1E87-4AF8-834F-534477266917}" type="slidenum">
              <a:rPr lang="en-US" smtClean="0"/>
              <a:t>16</a:t>
            </a:fld>
            <a:endParaRPr lang="en-US"/>
          </a:p>
        </p:txBody>
      </p:sp>
    </p:spTree>
    <p:extLst>
      <p:ext uri="{BB962C8B-B14F-4D97-AF65-F5344CB8AC3E}">
        <p14:creationId xmlns:p14="http://schemas.microsoft.com/office/powerpoint/2010/main" val="3704884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Ellen Vincent (CAFLS): from her video.  All screenshots shared with instructor permission</a:t>
            </a:r>
          </a:p>
        </p:txBody>
      </p:sp>
      <p:sp>
        <p:nvSpPr>
          <p:cNvPr id="4" name="Slide Number Placeholder 3"/>
          <p:cNvSpPr>
            <a:spLocks noGrp="1"/>
          </p:cNvSpPr>
          <p:nvPr>
            <p:ph type="sldNum" sz="quarter" idx="5"/>
          </p:nvPr>
        </p:nvSpPr>
        <p:spPr/>
        <p:txBody>
          <a:bodyPr/>
          <a:lstStyle/>
          <a:p>
            <a:fld id="{AACF1C1D-1E87-4AF8-834F-534477266917}" type="slidenum">
              <a:rPr lang="en-US" smtClean="0"/>
              <a:t>17</a:t>
            </a:fld>
            <a:endParaRPr lang="en-US"/>
          </a:p>
        </p:txBody>
      </p:sp>
    </p:spTree>
    <p:extLst>
      <p:ext uri="{BB962C8B-B14F-4D97-AF65-F5344CB8AC3E}">
        <p14:creationId xmlns:p14="http://schemas.microsoft.com/office/powerpoint/2010/main" val="2285615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Dr. Cazembe Kennedy’s honors class</a:t>
            </a:r>
          </a:p>
        </p:txBody>
      </p:sp>
      <p:sp>
        <p:nvSpPr>
          <p:cNvPr id="4" name="Slide Number Placeholder 3"/>
          <p:cNvSpPr>
            <a:spLocks noGrp="1"/>
          </p:cNvSpPr>
          <p:nvPr>
            <p:ph type="sldNum" sz="quarter" idx="5"/>
          </p:nvPr>
        </p:nvSpPr>
        <p:spPr/>
        <p:txBody>
          <a:bodyPr/>
          <a:lstStyle/>
          <a:p>
            <a:fld id="{AACF1C1D-1E87-4AF8-834F-534477266917}" type="slidenum">
              <a:rPr lang="en-US" smtClean="0"/>
              <a:t>18</a:t>
            </a:fld>
            <a:endParaRPr lang="en-US"/>
          </a:p>
        </p:txBody>
      </p:sp>
    </p:spTree>
    <p:extLst>
      <p:ext uri="{BB962C8B-B14F-4D97-AF65-F5344CB8AC3E}">
        <p14:creationId xmlns:p14="http://schemas.microsoft.com/office/powerpoint/2010/main" val="4082765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25738-A310-4753-8B1F-08004CAA43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ABBA33-6814-4D7B-9290-05B34D2941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4843FF-26F7-4FE5-B644-24494D5E6A61}"/>
              </a:ext>
            </a:extLst>
          </p:cNvPr>
          <p:cNvSpPr>
            <a:spLocks noGrp="1"/>
          </p:cNvSpPr>
          <p:nvPr>
            <p:ph type="dt" sz="half" idx="10"/>
          </p:nvPr>
        </p:nvSpPr>
        <p:spPr/>
        <p:txBody>
          <a:bodyPr/>
          <a:lstStyle/>
          <a:p>
            <a:fld id="{A9A9A7CB-8F6F-431A-8460-6191D98CC30C}" type="datetimeFigureOut">
              <a:rPr lang="en-US" smtClean="0"/>
              <a:t>11/17/2020</a:t>
            </a:fld>
            <a:endParaRPr lang="en-US"/>
          </a:p>
        </p:txBody>
      </p:sp>
      <p:sp>
        <p:nvSpPr>
          <p:cNvPr id="5" name="Footer Placeholder 4">
            <a:extLst>
              <a:ext uri="{FF2B5EF4-FFF2-40B4-BE49-F238E27FC236}">
                <a16:creationId xmlns:a16="http://schemas.microsoft.com/office/drawing/2014/main" id="{7EB97964-46EF-4BDD-A253-60CB4DCE37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42FC0D-7924-40BD-82D0-F50527346DB2}"/>
              </a:ext>
            </a:extLst>
          </p:cNvPr>
          <p:cNvSpPr>
            <a:spLocks noGrp="1"/>
          </p:cNvSpPr>
          <p:nvPr>
            <p:ph type="sldNum" sz="quarter" idx="12"/>
          </p:nvPr>
        </p:nvSpPr>
        <p:spPr/>
        <p:txBody>
          <a:bodyPr/>
          <a:lstStyle/>
          <a:p>
            <a:fld id="{93BADB5F-E1EE-4406-8B09-D84958D92E06}" type="slidenum">
              <a:rPr lang="en-US" smtClean="0"/>
              <a:t>‹#›</a:t>
            </a:fld>
            <a:endParaRPr lang="en-US"/>
          </a:p>
        </p:txBody>
      </p:sp>
    </p:spTree>
    <p:extLst>
      <p:ext uri="{BB962C8B-B14F-4D97-AF65-F5344CB8AC3E}">
        <p14:creationId xmlns:p14="http://schemas.microsoft.com/office/powerpoint/2010/main" val="931962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66F58-4C70-49ED-B87A-EA625DCDA9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240AE1-F28E-46DF-B225-C31B03D63E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995ADB-25CB-4F41-927B-9B7EC1E43C67}"/>
              </a:ext>
            </a:extLst>
          </p:cNvPr>
          <p:cNvSpPr>
            <a:spLocks noGrp="1"/>
          </p:cNvSpPr>
          <p:nvPr>
            <p:ph type="dt" sz="half" idx="10"/>
          </p:nvPr>
        </p:nvSpPr>
        <p:spPr/>
        <p:txBody>
          <a:bodyPr/>
          <a:lstStyle/>
          <a:p>
            <a:fld id="{A9A9A7CB-8F6F-431A-8460-6191D98CC30C}" type="datetimeFigureOut">
              <a:rPr lang="en-US" smtClean="0"/>
              <a:t>11/17/2020</a:t>
            </a:fld>
            <a:endParaRPr lang="en-US"/>
          </a:p>
        </p:txBody>
      </p:sp>
      <p:sp>
        <p:nvSpPr>
          <p:cNvPr id="5" name="Footer Placeholder 4">
            <a:extLst>
              <a:ext uri="{FF2B5EF4-FFF2-40B4-BE49-F238E27FC236}">
                <a16:creationId xmlns:a16="http://schemas.microsoft.com/office/drawing/2014/main" id="{0B45267F-CB21-4187-A924-350F2CA310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DAB75-F8F9-461D-8DAA-8AF033748F5A}"/>
              </a:ext>
            </a:extLst>
          </p:cNvPr>
          <p:cNvSpPr>
            <a:spLocks noGrp="1"/>
          </p:cNvSpPr>
          <p:nvPr>
            <p:ph type="sldNum" sz="quarter" idx="12"/>
          </p:nvPr>
        </p:nvSpPr>
        <p:spPr/>
        <p:txBody>
          <a:bodyPr/>
          <a:lstStyle/>
          <a:p>
            <a:fld id="{93BADB5F-E1EE-4406-8B09-D84958D92E06}" type="slidenum">
              <a:rPr lang="en-US" smtClean="0"/>
              <a:t>‹#›</a:t>
            </a:fld>
            <a:endParaRPr lang="en-US"/>
          </a:p>
        </p:txBody>
      </p:sp>
    </p:spTree>
    <p:extLst>
      <p:ext uri="{BB962C8B-B14F-4D97-AF65-F5344CB8AC3E}">
        <p14:creationId xmlns:p14="http://schemas.microsoft.com/office/powerpoint/2010/main" val="3544712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512188-36EF-4D2A-BF83-3A0B434EF0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ADE473-DEAE-4AD7-A088-247F1E0BE1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F2F12C-EF8B-44C9-B068-1AB6D9E0FBD4}"/>
              </a:ext>
            </a:extLst>
          </p:cNvPr>
          <p:cNvSpPr>
            <a:spLocks noGrp="1"/>
          </p:cNvSpPr>
          <p:nvPr>
            <p:ph type="dt" sz="half" idx="10"/>
          </p:nvPr>
        </p:nvSpPr>
        <p:spPr/>
        <p:txBody>
          <a:bodyPr/>
          <a:lstStyle/>
          <a:p>
            <a:fld id="{A9A9A7CB-8F6F-431A-8460-6191D98CC30C}" type="datetimeFigureOut">
              <a:rPr lang="en-US" smtClean="0"/>
              <a:t>11/17/2020</a:t>
            </a:fld>
            <a:endParaRPr lang="en-US"/>
          </a:p>
        </p:txBody>
      </p:sp>
      <p:sp>
        <p:nvSpPr>
          <p:cNvPr id="5" name="Footer Placeholder 4">
            <a:extLst>
              <a:ext uri="{FF2B5EF4-FFF2-40B4-BE49-F238E27FC236}">
                <a16:creationId xmlns:a16="http://schemas.microsoft.com/office/drawing/2014/main" id="{39EA1318-6BA6-4322-87E1-D410047A0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ADEC2-9883-470D-841C-096108E18EE9}"/>
              </a:ext>
            </a:extLst>
          </p:cNvPr>
          <p:cNvSpPr>
            <a:spLocks noGrp="1"/>
          </p:cNvSpPr>
          <p:nvPr>
            <p:ph type="sldNum" sz="quarter" idx="12"/>
          </p:nvPr>
        </p:nvSpPr>
        <p:spPr/>
        <p:txBody>
          <a:bodyPr/>
          <a:lstStyle/>
          <a:p>
            <a:fld id="{93BADB5F-E1EE-4406-8B09-D84958D92E06}" type="slidenum">
              <a:rPr lang="en-US" smtClean="0"/>
              <a:t>‹#›</a:t>
            </a:fld>
            <a:endParaRPr lang="en-US"/>
          </a:p>
        </p:txBody>
      </p:sp>
    </p:spTree>
    <p:extLst>
      <p:ext uri="{BB962C8B-B14F-4D97-AF65-F5344CB8AC3E}">
        <p14:creationId xmlns:p14="http://schemas.microsoft.com/office/powerpoint/2010/main" val="410020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CC058-87D7-492B-A444-35EF43E796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E598BD-3603-4523-ACDE-6A3D51EDA4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CC09D8-55BA-4E5A-8338-76A2372E36F9}"/>
              </a:ext>
            </a:extLst>
          </p:cNvPr>
          <p:cNvSpPr>
            <a:spLocks noGrp="1"/>
          </p:cNvSpPr>
          <p:nvPr>
            <p:ph type="dt" sz="half" idx="10"/>
          </p:nvPr>
        </p:nvSpPr>
        <p:spPr/>
        <p:txBody>
          <a:bodyPr/>
          <a:lstStyle/>
          <a:p>
            <a:fld id="{A9A9A7CB-8F6F-431A-8460-6191D98CC30C}" type="datetimeFigureOut">
              <a:rPr lang="en-US" smtClean="0"/>
              <a:t>11/17/2020</a:t>
            </a:fld>
            <a:endParaRPr lang="en-US"/>
          </a:p>
        </p:txBody>
      </p:sp>
      <p:sp>
        <p:nvSpPr>
          <p:cNvPr id="5" name="Footer Placeholder 4">
            <a:extLst>
              <a:ext uri="{FF2B5EF4-FFF2-40B4-BE49-F238E27FC236}">
                <a16:creationId xmlns:a16="http://schemas.microsoft.com/office/drawing/2014/main" id="{906F45AF-61B4-441E-87E7-F6C9211CFC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053144-F4EB-4D81-828A-4D0EE8B7E238}"/>
              </a:ext>
            </a:extLst>
          </p:cNvPr>
          <p:cNvSpPr>
            <a:spLocks noGrp="1"/>
          </p:cNvSpPr>
          <p:nvPr>
            <p:ph type="sldNum" sz="quarter" idx="12"/>
          </p:nvPr>
        </p:nvSpPr>
        <p:spPr/>
        <p:txBody>
          <a:bodyPr/>
          <a:lstStyle/>
          <a:p>
            <a:fld id="{93BADB5F-E1EE-4406-8B09-D84958D92E06}" type="slidenum">
              <a:rPr lang="en-US" smtClean="0"/>
              <a:t>‹#›</a:t>
            </a:fld>
            <a:endParaRPr lang="en-US"/>
          </a:p>
        </p:txBody>
      </p:sp>
    </p:spTree>
    <p:extLst>
      <p:ext uri="{BB962C8B-B14F-4D97-AF65-F5344CB8AC3E}">
        <p14:creationId xmlns:p14="http://schemas.microsoft.com/office/powerpoint/2010/main" val="3654290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11333-6AE1-4D6A-9697-52975F116E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39AACF-1AFF-43D2-AF13-02BA0F03C8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D9528B-F32D-4AE0-AEA7-4930FA1CA7EE}"/>
              </a:ext>
            </a:extLst>
          </p:cNvPr>
          <p:cNvSpPr>
            <a:spLocks noGrp="1"/>
          </p:cNvSpPr>
          <p:nvPr>
            <p:ph type="dt" sz="half" idx="10"/>
          </p:nvPr>
        </p:nvSpPr>
        <p:spPr/>
        <p:txBody>
          <a:bodyPr/>
          <a:lstStyle/>
          <a:p>
            <a:fld id="{A9A9A7CB-8F6F-431A-8460-6191D98CC30C}" type="datetimeFigureOut">
              <a:rPr lang="en-US" smtClean="0"/>
              <a:t>11/17/2020</a:t>
            </a:fld>
            <a:endParaRPr lang="en-US"/>
          </a:p>
        </p:txBody>
      </p:sp>
      <p:sp>
        <p:nvSpPr>
          <p:cNvPr id="5" name="Footer Placeholder 4">
            <a:extLst>
              <a:ext uri="{FF2B5EF4-FFF2-40B4-BE49-F238E27FC236}">
                <a16:creationId xmlns:a16="http://schemas.microsoft.com/office/drawing/2014/main" id="{937E273E-0671-4D96-A5CC-78773897B0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2066DC-9F5F-404D-8DD1-7CE5ADF4B874}"/>
              </a:ext>
            </a:extLst>
          </p:cNvPr>
          <p:cNvSpPr>
            <a:spLocks noGrp="1"/>
          </p:cNvSpPr>
          <p:nvPr>
            <p:ph type="sldNum" sz="quarter" idx="12"/>
          </p:nvPr>
        </p:nvSpPr>
        <p:spPr/>
        <p:txBody>
          <a:bodyPr/>
          <a:lstStyle/>
          <a:p>
            <a:fld id="{93BADB5F-E1EE-4406-8B09-D84958D92E06}" type="slidenum">
              <a:rPr lang="en-US" smtClean="0"/>
              <a:t>‹#›</a:t>
            </a:fld>
            <a:endParaRPr lang="en-US"/>
          </a:p>
        </p:txBody>
      </p:sp>
    </p:spTree>
    <p:extLst>
      <p:ext uri="{BB962C8B-B14F-4D97-AF65-F5344CB8AC3E}">
        <p14:creationId xmlns:p14="http://schemas.microsoft.com/office/powerpoint/2010/main" val="13748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72854-E44E-4898-B187-B57FB79954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A26E81-7251-441A-A57A-0E8E37829F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A80C32-9782-43D3-8A8A-D2F0706659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C58365-ED25-4D10-AFD6-2EE7F5B8F200}"/>
              </a:ext>
            </a:extLst>
          </p:cNvPr>
          <p:cNvSpPr>
            <a:spLocks noGrp="1"/>
          </p:cNvSpPr>
          <p:nvPr>
            <p:ph type="dt" sz="half" idx="10"/>
          </p:nvPr>
        </p:nvSpPr>
        <p:spPr/>
        <p:txBody>
          <a:bodyPr/>
          <a:lstStyle/>
          <a:p>
            <a:fld id="{A9A9A7CB-8F6F-431A-8460-6191D98CC30C}" type="datetimeFigureOut">
              <a:rPr lang="en-US" smtClean="0"/>
              <a:t>11/17/2020</a:t>
            </a:fld>
            <a:endParaRPr lang="en-US"/>
          </a:p>
        </p:txBody>
      </p:sp>
      <p:sp>
        <p:nvSpPr>
          <p:cNvPr id="6" name="Footer Placeholder 5">
            <a:extLst>
              <a:ext uri="{FF2B5EF4-FFF2-40B4-BE49-F238E27FC236}">
                <a16:creationId xmlns:a16="http://schemas.microsoft.com/office/drawing/2014/main" id="{241D8F8B-90BB-40E4-A421-E3EC2F4DB1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0E6DE6-D7C5-426F-B185-DEEB06317F75}"/>
              </a:ext>
            </a:extLst>
          </p:cNvPr>
          <p:cNvSpPr>
            <a:spLocks noGrp="1"/>
          </p:cNvSpPr>
          <p:nvPr>
            <p:ph type="sldNum" sz="quarter" idx="12"/>
          </p:nvPr>
        </p:nvSpPr>
        <p:spPr/>
        <p:txBody>
          <a:bodyPr/>
          <a:lstStyle/>
          <a:p>
            <a:fld id="{93BADB5F-E1EE-4406-8B09-D84958D92E06}" type="slidenum">
              <a:rPr lang="en-US" smtClean="0"/>
              <a:t>‹#›</a:t>
            </a:fld>
            <a:endParaRPr lang="en-US"/>
          </a:p>
        </p:txBody>
      </p:sp>
    </p:spTree>
    <p:extLst>
      <p:ext uri="{BB962C8B-B14F-4D97-AF65-F5344CB8AC3E}">
        <p14:creationId xmlns:p14="http://schemas.microsoft.com/office/powerpoint/2010/main" val="2633525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3078B-B3C8-4E1B-B4C3-33EE032A45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F6D1DB-F98E-404F-8A77-A72E2F4376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B89D3C-FEA1-402B-B591-339B245189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BCE3BB-5922-44D0-9E87-9AAC3AC53A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FA6BA2-17EE-4375-A4B2-A29C3C43DD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0263E5-F77A-413E-82D0-7F1462873B23}"/>
              </a:ext>
            </a:extLst>
          </p:cNvPr>
          <p:cNvSpPr>
            <a:spLocks noGrp="1"/>
          </p:cNvSpPr>
          <p:nvPr>
            <p:ph type="dt" sz="half" idx="10"/>
          </p:nvPr>
        </p:nvSpPr>
        <p:spPr/>
        <p:txBody>
          <a:bodyPr/>
          <a:lstStyle/>
          <a:p>
            <a:fld id="{A9A9A7CB-8F6F-431A-8460-6191D98CC30C}" type="datetimeFigureOut">
              <a:rPr lang="en-US" smtClean="0"/>
              <a:t>11/17/2020</a:t>
            </a:fld>
            <a:endParaRPr lang="en-US"/>
          </a:p>
        </p:txBody>
      </p:sp>
      <p:sp>
        <p:nvSpPr>
          <p:cNvPr id="8" name="Footer Placeholder 7">
            <a:extLst>
              <a:ext uri="{FF2B5EF4-FFF2-40B4-BE49-F238E27FC236}">
                <a16:creationId xmlns:a16="http://schemas.microsoft.com/office/drawing/2014/main" id="{5CC6BE55-75D2-4845-8932-7541EC2173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9A1A25-BF9A-41CB-AEAC-2E906E955AC5}"/>
              </a:ext>
            </a:extLst>
          </p:cNvPr>
          <p:cNvSpPr>
            <a:spLocks noGrp="1"/>
          </p:cNvSpPr>
          <p:nvPr>
            <p:ph type="sldNum" sz="quarter" idx="12"/>
          </p:nvPr>
        </p:nvSpPr>
        <p:spPr/>
        <p:txBody>
          <a:bodyPr/>
          <a:lstStyle/>
          <a:p>
            <a:fld id="{93BADB5F-E1EE-4406-8B09-D84958D92E06}" type="slidenum">
              <a:rPr lang="en-US" smtClean="0"/>
              <a:t>‹#›</a:t>
            </a:fld>
            <a:endParaRPr lang="en-US"/>
          </a:p>
        </p:txBody>
      </p:sp>
    </p:spTree>
    <p:extLst>
      <p:ext uri="{BB962C8B-B14F-4D97-AF65-F5344CB8AC3E}">
        <p14:creationId xmlns:p14="http://schemas.microsoft.com/office/powerpoint/2010/main" val="1266105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E1429-146A-42FC-A14D-BE09F0F288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F6E3B4-6E9F-4EB1-99B0-2949133917EB}"/>
              </a:ext>
            </a:extLst>
          </p:cNvPr>
          <p:cNvSpPr>
            <a:spLocks noGrp="1"/>
          </p:cNvSpPr>
          <p:nvPr>
            <p:ph type="dt" sz="half" idx="10"/>
          </p:nvPr>
        </p:nvSpPr>
        <p:spPr/>
        <p:txBody>
          <a:bodyPr/>
          <a:lstStyle/>
          <a:p>
            <a:fld id="{A9A9A7CB-8F6F-431A-8460-6191D98CC30C}" type="datetimeFigureOut">
              <a:rPr lang="en-US" smtClean="0"/>
              <a:t>11/17/2020</a:t>
            </a:fld>
            <a:endParaRPr lang="en-US"/>
          </a:p>
        </p:txBody>
      </p:sp>
      <p:sp>
        <p:nvSpPr>
          <p:cNvPr id="4" name="Footer Placeholder 3">
            <a:extLst>
              <a:ext uri="{FF2B5EF4-FFF2-40B4-BE49-F238E27FC236}">
                <a16:creationId xmlns:a16="http://schemas.microsoft.com/office/drawing/2014/main" id="{684C9772-5AAB-44B9-8304-5E01196A8F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5CB84-C04F-42CD-96E4-628F110B4B9E}"/>
              </a:ext>
            </a:extLst>
          </p:cNvPr>
          <p:cNvSpPr>
            <a:spLocks noGrp="1"/>
          </p:cNvSpPr>
          <p:nvPr>
            <p:ph type="sldNum" sz="quarter" idx="12"/>
          </p:nvPr>
        </p:nvSpPr>
        <p:spPr/>
        <p:txBody>
          <a:bodyPr/>
          <a:lstStyle/>
          <a:p>
            <a:fld id="{93BADB5F-E1EE-4406-8B09-D84958D92E06}" type="slidenum">
              <a:rPr lang="en-US" smtClean="0"/>
              <a:t>‹#›</a:t>
            </a:fld>
            <a:endParaRPr lang="en-US"/>
          </a:p>
        </p:txBody>
      </p:sp>
    </p:spTree>
    <p:extLst>
      <p:ext uri="{BB962C8B-B14F-4D97-AF65-F5344CB8AC3E}">
        <p14:creationId xmlns:p14="http://schemas.microsoft.com/office/powerpoint/2010/main" val="3339269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8060E5-502A-4241-B9F5-13E99D450BD6}"/>
              </a:ext>
            </a:extLst>
          </p:cNvPr>
          <p:cNvSpPr>
            <a:spLocks noGrp="1"/>
          </p:cNvSpPr>
          <p:nvPr>
            <p:ph type="dt" sz="half" idx="10"/>
          </p:nvPr>
        </p:nvSpPr>
        <p:spPr/>
        <p:txBody>
          <a:bodyPr/>
          <a:lstStyle/>
          <a:p>
            <a:fld id="{A9A9A7CB-8F6F-431A-8460-6191D98CC30C}" type="datetimeFigureOut">
              <a:rPr lang="en-US" smtClean="0"/>
              <a:t>11/17/2020</a:t>
            </a:fld>
            <a:endParaRPr lang="en-US"/>
          </a:p>
        </p:txBody>
      </p:sp>
      <p:sp>
        <p:nvSpPr>
          <p:cNvPr id="3" name="Footer Placeholder 2">
            <a:extLst>
              <a:ext uri="{FF2B5EF4-FFF2-40B4-BE49-F238E27FC236}">
                <a16:creationId xmlns:a16="http://schemas.microsoft.com/office/drawing/2014/main" id="{007FB88F-E8A3-4583-A3FF-975330216B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22FBE6-78E2-4954-8C8F-55EF8427FF72}"/>
              </a:ext>
            </a:extLst>
          </p:cNvPr>
          <p:cNvSpPr>
            <a:spLocks noGrp="1"/>
          </p:cNvSpPr>
          <p:nvPr>
            <p:ph type="sldNum" sz="quarter" idx="12"/>
          </p:nvPr>
        </p:nvSpPr>
        <p:spPr/>
        <p:txBody>
          <a:bodyPr/>
          <a:lstStyle/>
          <a:p>
            <a:fld id="{93BADB5F-E1EE-4406-8B09-D84958D92E06}" type="slidenum">
              <a:rPr lang="en-US" smtClean="0"/>
              <a:t>‹#›</a:t>
            </a:fld>
            <a:endParaRPr lang="en-US"/>
          </a:p>
        </p:txBody>
      </p:sp>
    </p:spTree>
    <p:extLst>
      <p:ext uri="{BB962C8B-B14F-4D97-AF65-F5344CB8AC3E}">
        <p14:creationId xmlns:p14="http://schemas.microsoft.com/office/powerpoint/2010/main" val="4285551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616A-C1F0-40CE-9E02-326185137C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8E90C5-3F29-4F7E-9875-0D8F7B9C21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2E914F-C481-48D5-AF3B-1AB156167D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91D03E-15E1-465C-A1C8-6A2B0E438245}"/>
              </a:ext>
            </a:extLst>
          </p:cNvPr>
          <p:cNvSpPr>
            <a:spLocks noGrp="1"/>
          </p:cNvSpPr>
          <p:nvPr>
            <p:ph type="dt" sz="half" idx="10"/>
          </p:nvPr>
        </p:nvSpPr>
        <p:spPr/>
        <p:txBody>
          <a:bodyPr/>
          <a:lstStyle/>
          <a:p>
            <a:fld id="{A9A9A7CB-8F6F-431A-8460-6191D98CC30C}" type="datetimeFigureOut">
              <a:rPr lang="en-US" smtClean="0"/>
              <a:t>11/17/2020</a:t>
            </a:fld>
            <a:endParaRPr lang="en-US"/>
          </a:p>
        </p:txBody>
      </p:sp>
      <p:sp>
        <p:nvSpPr>
          <p:cNvPr id="6" name="Footer Placeholder 5">
            <a:extLst>
              <a:ext uri="{FF2B5EF4-FFF2-40B4-BE49-F238E27FC236}">
                <a16:creationId xmlns:a16="http://schemas.microsoft.com/office/drawing/2014/main" id="{00B117B5-7127-4155-A82A-D59F29171B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ACF141-00CB-4B2F-9D35-3EE4514F0649}"/>
              </a:ext>
            </a:extLst>
          </p:cNvPr>
          <p:cNvSpPr>
            <a:spLocks noGrp="1"/>
          </p:cNvSpPr>
          <p:nvPr>
            <p:ph type="sldNum" sz="quarter" idx="12"/>
          </p:nvPr>
        </p:nvSpPr>
        <p:spPr/>
        <p:txBody>
          <a:bodyPr/>
          <a:lstStyle/>
          <a:p>
            <a:fld id="{93BADB5F-E1EE-4406-8B09-D84958D92E06}" type="slidenum">
              <a:rPr lang="en-US" smtClean="0"/>
              <a:t>‹#›</a:t>
            </a:fld>
            <a:endParaRPr lang="en-US"/>
          </a:p>
        </p:txBody>
      </p:sp>
    </p:spTree>
    <p:extLst>
      <p:ext uri="{BB962C8B-B14F-4D97-AF65-F5344CB8AC3E}">
        <p14:creationId xmlns:p14="http://schemas.microsoft.com/office/powerpoint/2010/main" val="1211500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C5AA0-73A0-4D56-8D0D-EFDE2D18A9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7AA4D2-9D78-4F77-A29E-DA3444C85A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529F0A-4746-4777-860C-CEAB499637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D33E95-DDAE-4A4B-A535-EDB29CA36CB4}"/>
              </a:ext>
            </a:extLst>
          </p:cNvPr>
          <p:cNvSpPr>
            <a:spLocks noGrp="1"/>
          </p:cNvSpPr>
          <p:nvPr>
            <p:ph type="dt" sz="half" idx="10"/>
          </p:nvPr>
        </p:nvSpPr>
        <p:spPr/>
        <p:txBody>
          <a:bodyPr/>
          <a:lstStyle/>
          <a:p>
            <a:fld id="{A9A9A7CB-8F6F-431A-8460-6191D98CC30C}" type="datetimeFigureOut">
              <a:rPr lang="en-US" smtClean="0"/>
              <a:t>11/17/2020</a:t>
            </a:fld>
            <a:endParaRPr lang="en-US"/>
          </a:p>
        </p:txBody>
      </p:sp>
      <p:sp>
        <p:nvSpPr>
          <p:cNvPr id="6" name="Footer Placeholder 5">
            <a:extLst>
              <a:ext uri="{FF2B5EF4-FFF2-40B4-BE49-F238E27FC236}">
                <a16:creationId xmlns:a16="http://schemas.microsoft.com/office/drawing/2014/main" id="{6A46CBD3-A8DD-4C17-8865-10072C42C8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E49D35-DEC9-4F8C-B258-56AF5E13E9DA}"/>
              </a:ext>
            </a:extLst>
          </p:cNvPr>
          <p:cNvSpPr>
            <a:spLocks noGrp="1"/>
          </p:cNvSpPr>
          <p:nvPr>
            <p:ph type="sldNum" sz="quarter" idx="12"/>
          </p:nvPr>
        </p:nvSpPr>
        <p:spPr/>
        <p:txBody>
          <a:bodyPr/>
          <a:lstStyle/>
          <a:p>
            <a:fld id="{93BADB5F-E1EE-4406-8B09-D84958D92E06}" type="slidenum">
              <a:rPr lang="en-US" smtClean="0"/>
              <a:t>‹#›</a:t>
            </a:fld>
            <a:endParaRPr lang="en-US"/>
          </a:p>
        </p:txBody>
      </p:sp>
    </p:spTree>
    <p:extLst>
      <p:ext uri="{BB962C8B-B14F-4D97-AF65-F5344CB8AC3E}">
        <p14:creationId xmlns:p14="http://schemas.microsoft.com/office/powerpoint/2010/main" val="2383640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FD42A8-3780-41BC-8995-DB6B937880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875D61-2B40-48DC-9C44-D48D55A232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011920-E145-4E63-B919-7A7422B83F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A9A7CB-8F6F-431A-8460-6191D98CC30C}" type="datetimeFigureOut">
              <a:rPr lang="en-US" smtClean="0"/>
              <a:t>11/17/2020</a:t>
            </a:fld>
            <a:endParaRPr lang="en-US"/>
          </a:p>
        </p:txBody>
      </p:sp>
      <p:sp>
        <p:nvSpPr>
          <p:cNvPr id="5" name="Footer Placeholder 4">
            <a:extLst>
              <a:ext uri="{FF2B5EF4-FFF2-40B4-BE49-F238E27FC236}">
                <a16:creationId xmlns:a16="http://schemas.microsoft.com/office/drawing/2014/main" id="{C30670B8-F95C-4793-BC7C-DF28A62DF9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6090C2-7ACF-45B0-A933-1C20A2D27F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BADB5F-E1EE-4406-8B09-D84958D92E06}" type="slidenum">
              <a:rPr lang="en-US" smtClean="0"/>
              <a:t>‹#›</a:t>
            </a:fld>
            <a:endParaRPr lang="en-US"/>
          </a:p>
        </p:txBody>
      </p:sp>
    </p:spTree>
    <p:extLst>
      <p:ext uri="{BB962C8B-B14F-4D97-AF65-F5344CB8AC3E}">
        <p14:creationId xmlns:p14="http://schemas.microsoft.com/office/powerpoint/2010/main" val="3675877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clemson.edu/otei/resources/review-of-teaching.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clemson.edu/otei/documents/Teaching%20Review%20Resources/guidetopeerobservation1.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bit.ly/2FRPObj"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cherlund.blogspot.com/2017/06/does-strategy-work-look-at-exam.htm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taimio@clemson.edu" TargetMode="External"/><Relationship Id="rId2" Type="http://schemas.openxmlformats.org/officeDocument/2006/relationships/hyperlink" Target="https://bit.ly/2FRPObj" TargetMode="External"/><Relationship Id="rId1" Type="http://schemas.openxmlformats.org/officeDocument/2006/relationships/slideLayout" Target="../slideLayouts/slideLayout2.xml"/><Relationship Id="rId4" Type="http://schemas.openxmlformats.org/officeDocument/2006/relationships/hyperlink" Target="mailto:otei@clemson.edu"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libcat.clemson.edu/search~S1/?searchtype=c&amp;searcharg=LB2333+.A77+2000" TargetMode="External"/><Relationship Id="rId2" Type="http://schemas.openxmlformats.org/officeDocument/2006/relationships/hyperlink" Target="http://www.wiley.com/WileyCDA/WileyTitle/productCd-1933371110,miniSiteCd-JBHIGHERED.html" TargetMode="External"/><Relationship Id="rId1" Type="http://schemas.openxmlformats.org/officeDocument/2006/relationships/slideLayout" Target="../slideLayouts/slideLayout7.xml"/><Relationship Id="rId6" Type="http://schemas.openxmlformats.org/officeDocument/2006/relationships/hyperlink" Target="http://teachpsych.org/ebooks/evals2012/index.php" TargetMode="External"/><Relationship Id="rId5" Type="http://schemas.openxmlformats.org/officeDocument/2006/relationships/hyperlink" Target="http://www.acenet.edu/news-room/Pages/ACE-Issues-White-Paper-Examining-Institutional-Commitment-to-Teaching-Excellence.aspx" TargetMode="External"/><Relationship Id="rId4" Type="http://schemas.openxmlformats.org/officeDocument/2006/relationships/hyperlink" Target="http://www.wiley.com/WileyCDA/WileyTitle/productCd-111811843X,miniSiteCd-JBHIGHERED.html"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bit.ly/3iIb9mp"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evidencebasedteaching.org.au/" TargetMode="Externa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9">
            <a:extLst>
              <a:ext uri="{FF2B5EF4-FFF2-40B4-BE49-F238E27FC236}">
                <a16:creationId xmlns:a16="http://schemas.microsoft.com/office/drawing/2014/main" id="{302BDFD6-0ABF-481A-9C67-CC29FD32233B}"/>
              </a:ext>
            </a:extLst>
          </p:cNvPr>
          <p:cNvSpPr>
            <a:spLocks noGrp="1"/>
          </p:cNvSpPr>
          <p:nvPr>
            <p:ph type="title"/>
          </p:nvPr>
        </p:nvSpPr>
        <p:spPr>
          <a:xfrm>
            <a:off x="838200" y="585216"/>
            <a:ext cx="10515600" cy="1325563"/>
          </a:xfrm>
        </p:spPr>
        <p:txBody>
          <a:bodyPr>
            <a:normAutofit fontScale="90000"/>
          </a:bodyPr>
          <a:lstStyle/>
          <a:p>
            <a:r>
              <a:rPr lang="en-US" sz="4800" dirty="0">
                <a:solidFill>
                  <a:schemeClr val="bg1"/>
                </a:solidFill>
              </a:rPr>
              <a:t>Peer Review of Teaching…during a pandemic</a:t>
            </a:r>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t="1289" r="3" b="1701"/>
          <a:stretch/>
        </p:blipFill>
        <p:spPr>
          <a:xfrm>
            <a:off x="841248" y="2516777"/>
            <a:ext cx="6236208" cy="3660185"/>
          </a:xfrm>
          <a:prstGeom prst="rect">
            <a:avLst/>
          </a:prstGeom>
        </p:spPr>
      </p:pic>
      <p:sp>
        <p:nvSpPr>
          <p:cNvPr id="9" name="Content Placeholder 11">
            <a:extLst>
              <a:ext uri="{FF2B5EF4-FFF2-40B4-BE49-F238E27FC236}">
                <a16:creationId xmlns:a16="http://schemas.microsoft.com/office/drawing/2014/main" id="{F35A892E-D4E9-4389-885D-90ECF0318C43}"/>
              </a:ext>
            </a:extLst>
          </p:cNvPr>
          <p:cNvSpPr>
            <a:spLocks noGrp="1"/>
          </p:cNvSpPr>
          <p:nvPr>
            <p:ph idx="1"/>
          </p:nvPr>
        </p:nvSpPr>
        <p:spPr>
          <a:xfrm>
            <a:off x="7546848" y="2516777"/>
            <a:ext cx="3803904" cy="3660185"/>
          </a:xfrm>
        </p:spPr>
        <p:txBody>
          <a:bodyPr anchor="ctr">
            <a:normAutofit/>
          </a:bodyPr>
          <a:lstStyle/>
          <a:p>
            <a:pPr marL="0" indent="0">
              <a:buNone/>
            </a:pPr>
            <a:br>
              <a:rPr lang="en-US" sz="2400" dirty="0"/>
            </a:br>
            <a:br>
              <a:rPr lang="en-US" sz="2400" dirty="0"/>
            </a:br>
            <a:r>
              <a:rPr lang="en-US" sz="2400" dirty="0"/>
              <a:t>Dr. Taimi Olsen, director</a:t>
            </a:r>
            <a:br>
              <a:rPr lang="en-US" sz="2400" dirty="0"/>
            </a:br>
            <a:r>
              <a:rPr lang="en-US" sz="2400" dirty="0"/>
              <a:t>taimio@clemson.edu</a:t>
            </a:r>
            <a:br>
              <a:rPr lang="en-US" sz="2400" dirty="0"/>
            </a:br>
            <a:r>
              <a:rPr lang="en-US" sz="2400" dirty="0"/>
              <a:t>9/18/2020</a:t>
            </a:r>
            <a:endParaRPr lang="en-US" sz="2400" i="1" dirty="0"/>
          </a:p>
        </p:txBody>
      </p:sp>
    </p:spTree>
    <p:extLst>
      <p:ext uri="{BB962C8B-B14F-4D97-AF65-F5344CB8AC3E}">
        <p14:creationId xmlns:p14="http://schemas.microsoft.com/office/powerpoint/2010/main" val="1683764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ctrTitle"/>
          </p:nvPr>
        </p:nvSpPr>
        <p:spPr>
          <a:xfrm>
            <a:off x="838199" y="1093788"/>
            <a:ext cx="10506455" cy="2967208"/>
          </a:xfrm>
        </p:spPr>
        <p:txBody>
          <a:bodyPr>
            <a:normAutofit/>
          </a:bodyPr>
          <a:lstStyle/>
          <a:p>
            <a:pPr algn="l"/>
            <a:r>
              <a:rPr lang="en-US" sz="8000" dirty="0"/>
              <a:t>PROCESS</a:t>
            </a:r>
          </a:p>
        </p:txBody>
      </p:sp>
      <p:sp>
        <p:nvSpPr>
          <p:cNvPr id="21" name="Rectangle 20">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7179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68A55F-7B32-44D8-AEE5-1AF405326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D1AAA2C-FBBE-42AA-B869-31D524B76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320" y="6112341"/>
            <a:ext cx="10835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5F937BBF-9326-4230-AB1B-F1795E350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045208" y="4686084"/>
            <a:ext cx="54864" cy="2834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 name="Diagram 1">
            <a:extLst>
              <a:ext uri="{FF2B5EF4-FFF2-40B4-BE49-F238E27FC236}">
                <a16:creationId xmlns:a16="http://schemas.microsoft.com/office/drawing/2014/main" id="{0B301CCE-45EA-49B0-B308-33D3968FBEDE}"/>
              </a:ext>
            </a:extLst>
          </p:cNvPr>
          <p:cNvGraphicFramePr/>
          <p:nvPr>
            <p:extLst>
              <p:ext uri="{D42A27DB-BD31-4B8C-83A1-F6EECF244321}">
                <p14:modId xmlns:p14="http://schemas.microsoft.com/office/powerpoint/2010/main" val="775511369"/>
              </p:ext>
            </p:extLst>
          </p:nvPr>
        </p:nvGraphicFramePr>
        <p:xfrm>
          <a:off x="4041648" y="429030"/>
          <a:ext cx="7452360" cy="5459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6733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61673E-FAAA-4AEE-8D32-5CAC93CD95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59279FE-5810-440F-B799-25803A014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395" y="774750"/>
            <a:ext cx="3565361" cy="6083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393CEE-45C1-4389-A98E-DDC7BB9A90F3}"/>
              </a:ext>
            </a:extLst>
          </p:cNvPr>
          <p:cNvSpPr>
            <a:spLocks noGrp="1"/>
          </p:cNvSpPr>
          <p:nvPr>
            <p:ph type="title"/>
          </p:nvPr>
        </p:nvSpPr>
        <p:spPr>
          <a:xfrm>
            <a:off x="1316791" y="1438834"/>
            <a:ext cx="2156012" cy="4249271"/>
          </a:xfrm>
        </p:spPr>
        <p:txBody>
          <a:bodyPr>
            <a:normAutofit/>
          </a:bodyPr>
          <a:lstStyle/>
          <a:p>
            <a:r>
              <a:rPr lang="en-US" sz="2800">
                <a:solidFill>
                  <a:schemeClr val="bg1"/>
                </a:solidFill>
              </a:rPr>
              <a:t>Processes</a:t>
            </a:r>
          </a:p>
        </p:txBody>
      </p:sp>
      <p:sp>
        <p:nvSpPr>
          <p:cNvPr id="12" name="Rectangle 11">
            <a:extLst>
              <a:ext uri="{FF2B5EF4-FFF2-40B4-BE49-F238E27FC236}">
                <a16:creationId xmlns:a16="http://schemas.microsoft.com/office/drawing/2014/main" id="{95ABD4F1-A860-48A4-84CD-EB40E1FC7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70606"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1D8C0F2-1D8A-4908-857F-3DE6B0823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053"/>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07E5541-C92A-4794-91F2-ADA5EE4647C8}"/>
              </a:ext>
            </a:extLst>
          </p:cNvPr>
          <p:cNvSpPr>
            <a:spLocks noGrp="1"/>
          </p:cNvSpPr>
          <p:nvPr>
            <p:ph idx="1"/>
          </p:nvPr>
        </p:nvSpPr>
        <p:spPr>
          <a:xfrm>
            <a:off x="4516916" y="774750"/>
            <a:ext cx="7482546" cy="5967573"/>
          </a:xfrm>
        </p:spPr>
        <p:txBody>
          <a:bodyPr anchor="ctr">
            <a:normAutofit/>
          </a:bodyPr>
          <a:lstStyle/>
          <a:p>
            <a:pPr marL="0" indent="0">
              <a:buNone/>
            </a:pPr>
            <a:r>
              <a:rPr lang="en-US" dirty="0"/>
              <a:t>Consult the new </a:t>
            </a:r>
            <a:r>
              <a:rPr lang="en-US" b="1" dirty="0"/>
              <a:t>Peer Observation of Blended and Online Instruction Guide </a:t>
            </a:r>
            <a:r>
              <a:rPr lang="en-US" dirty="0"/>
              <a:t>for suggestions on what to “observe”.</a:t>
            </a:r>
            <a:br>
              <a:rPr lang="en-US" dirty="0"/>
            </a:br>
            <a:br>
              <a:rPr lang="en-US" dirty="0"/>
            </a:br>
            <a:r>
              <a:rPr lang="en-US" dirty="0"/>
              <a:t>Visit OTEI Resources: review of teaching:</a:t>
            </a:r>
          </a:p>
          <a:p>
            <a:pPr marL="457200" lvl="1" indent="0">
              <a:buNone/>
            </a:pPr>
            <a:r>
              <a:rPr lang="en-US" sz="2800" dirty="0">
                <a:hlinkClick r:id="rId3"/>
              </a:rPr>
              <a:t>https://www.clemson.edu/otei/resources/review-of-teaching.html</a:t>
            </a:r>
            <a:endParaRPr lang="en-US" sz="2800" dirty="0"/>
          </a:p>
          <a:p>
            <a:pPr lvl="1"/>
            <a:r>
              <a:rPr lang="en-US" sz="2800" dirty="0">
                <a:hlinkClick r:id="rId4"/>
              </a:rPr>
              <a:t>A Guide to Peer Observation: Observing Teaching in Higher Education (OTEI)</a:t>
            </a:r>
            <a:r>
              <a:rPr lang="en-US" sz="2800" dirty="0"/>
              <a:t>This guide provides an overview of teaching observations in higher education today, a suggested approach and schedule, and sample documentation </a:t>
            </a:r>
          </a:p>
          <a:p>
            <a:endParaRPr lang="en-US" dirty="0"/>
          </a:p>
        </p:txBody>
      </p:sp>
      <p:sp>
        <p:nvSpPr>
          <p:cNvPr id="16" name="Rectangle 15">
            <a:extLst>
              <a:ext uri="{FF2B5EF4-FFF2-40B4-BE49-F238E27FC236}">
                <a16:creationId xmlns:a16="http://schemas.microsoft.com/office/drawing/2014/main" id="{1730E5F0-AD6E-4049-8FAB-A4D82343D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2751"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1034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ctrTitle"/>
          </p:nvPr>
        </p:nvSpPr>
        <p:spPr>
          <a:xfrm>
            <a:off x="838199" y="1093788"/>
            <a:ext cx="10506455" cy="2967208"/>
          </a:xfrm>
        </p:spPr>
        <p:txBody>
          <a:bodyPr>
            <a:normAutofit/>
          </a:bodyPr>
          <a:lstStyle/>
          <a:p>
            <a:pPr algn="l"/>
            <a:r>
              <a:rPr lang="en-US" sz="8000" dirty="0">
                <a:solidFill>
                  <a:schemeClr val="bg2">
                    <a:lumMod val="10000"/>
                  </a:schemeClr>
                </a:solidFill>
              </a:rPr>
              <a:t>Protocols</a:t>
            </a:r>
            <a:endParaRPr lang="en-US" sz="8000" dirty="0"/>
          </a:p>
        </p:txBody>
      </p:sp>
      <p:sp>
        <p:nvSpPr>
          <p:cNvPr id="21" name="Rectangle 20">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7875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40306" y="2424421"/>
            <a:ext cx="3197747" cy="3793488"/>
          </a:xfrm>
          <a:noFill/>
        </p:spPr>
        <p:txBody>
          <a:bodyPr vert="horz" lIns="91440" tIns="45720" rIns="91440" bIns="45720" rtlCol="0" anchor="b">
            <a:noAutofit/>
          </a:bodyPr>
          <a:lstStyle/>
          <a:p>
            <a:br>
              <a:rPr lang="en-US" sz="4000" dirty="0"/>
            </a:br>
            <a:br>
              <a:rPr lang="en-US" sz="4000" dirty="0"/>
            </a:br>
            <a:r>
              <a:rPr lang="en-US" sz="4000" dirty="0"/>
              <a:t>How do we do a teaching observation…during a pandemic?</a:t>
            </a:r>
            <a:br>
              <a:rPr lang="en-US" sz="4000" dirty="0"/>
            </a:br>
            <a:br>
              <a:rPr lang="en-US" sz="4000" dirty="0"/>
            </a:br>
            <a:r>
              <a:rPr lang="en-US" sz="4000" dirty="0"/>
              <a:t>With examples from Microbiology and others….</a:t>
            </a:r>
          </a:p>
        </p:txBody>
      </p:sp>
      <p:sp>
        <p:nvSpPr>
          <p:cNvPr id="9" name="Rectangle 8">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56607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975" y="640091"/>
            <a:ext cx="6266120"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Is hospital observation status the new pathway to frailty?"/>
          <p:cNvPicPr>
            <a:picLocks noGrp="1" noChangeAspect="1"/>
          </p:cNvPicPr>
          <p:nvPr>
            <p:ph idx="1"/>
          </p:nvPr>
        </p:nvPicPr>
        <p:blipFill rotWithShape="1">
          <a:blip r:embed="rId3">
            <a:extLst>
              <a:ext uri="{28A0092B-C50C-407E-A947-70E740481C1C}">
                <a14:useLocalDpi xmlns:a14="http://schemas.microsoft.com/office/drawing/2010/main" val="0"/>
              </a:ext>
            </a:extLst>
          </a:blip>
          <a:srcRect r="16898" b="2"/>
          <a:stretch/>
        </p:blipFill>
        <p:spPr>
          <a:xfrm>
            <a:off x="815807" y="804672"/>
            <a:ext cx="5934456" cy="5248656"/>
          </a:xfrm>
          <a:prstGeom prst="rect">
            <a:avLst/>
          </a:prstGeom>
          <a:effectLst/>
        </p:spPr>
      </p:pic>
    </p:spTree>
    <p:extLst>
      <p:ext uri="{BB962C8B-B14F-4D97-AF65-F5344CB8AC3E}">
        <p14:creationId xmlns:p14="http://schemas.microsoft.com/office/powerpoint/2010/main" val="1739048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6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9" name="Rectangle 7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0" name="Rectangle 7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29E5B1CB-37D4-4D2E-B50A-642730470733}"/>
              </a:ext>
            </a:extLst>
          </p:cNvPr>
          <p:cNvSpPr>
            <a:spLocks noGrp="1"/>
          </p:cNvSpPr>
          <p:nvPr>
            <p:ph type="title"/>
          </p:nvPr>
        </p:nvSpPr>
        <p:spPr>
          <a:xfrm>
            <a:off x="1115568" y="548640"/>
            <a:ext cx="10168128" cy="1179576"/>
          </a:xfrm>
        </p:spPr>
        <p:txBody>
          <a:bodyPr>
            <a:normAutofit fontScale="90000"/>
          </a:bodyPr>
          <a:lstStyle/>
          <a:p>
            <a:r>
              <a:rPr lang="en-US" sz="4000" dirty="0"/>
              <a:t>Principles for Effective Teaching: Hybrid course review</a:t>
            </a:r>
          </a:p>
        </p:txBody>
      </p:sp>
      <p:sp>
        <p:nvSpPr>
          <p:cNvPr id="81" name="Rectangle 7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4">
            <a:extLst>
              <a:ext uri="{FF2B5EF4-FFF2-40B4-BE49-F238E27FC236}">
                <a16:creationId xmlns:a16="http://schemas.microsoft.com/office/drawing/2014/main" id="{42E56A95-6DD6-4031-AD35-D34E1CCB8A87}"/>
              </a:ext>
            </a:extLst>
          </p:cNvPr>
          <p:cNvSpPr>
            <a:spLocks noGrp="1"/>
          </p:cNvSpPr>
          <p:nvPr>
            <p:ph idx="1"/>
          </p:nvPr>
        </p:nvSpPr>
        <p:spPr>
          <a:xfrm>
            <a:off x="1115568" y="2481943"/>
            <a:ext cx="10168128" cy="3695020"/>
          </a:xfrm>
        </p:spPr>
        <p:txBody>
          <a:bodyPr>
            <a:normAutofit/>
          </a:bodyPr>
          <a:lstStyle/>
          <a:p>
            <a:pPr marL="514350" indent="-514350">
              <a:buFont typeface="+mj-lt"/>
              <a:buAutoNum type="arabicPeriod"/>
            </a:pPr>
            <a:r>
              <a:rPr lang="en-US" sz="2000" dirty="0"/>
              <a:t>Build rapport between students and faculty through meaningful contact	</a:t>
            </a:r>
          </a:p>
          <a:p>
            <a:pPr marL="514350" indent="-514350">
              <a:buFont typeface="+mj-lt"/>
              <a:buAutoNum type="arabicPeriod"/>
            </a:pPr>
            <a:r>
              <a:rPr lang="en-US" sz="2000" dirty="0"/>
              <a:t>Develops reciprocity and cooperation among students	</a:t>
            </a:r>
          </a:p>
          <a:p>
            <a:pPr marL="514350" indent="-514350">
              <a:buFont typeface="+mj-lt"/>
              <a:buAutoNum type="arabicPeriod"/>
            </a:pPr>
            <a:r>
              <a:rPr lang="en-US" sz="2000" dirty="0"/>
              <a:t>Encourages and embeds active learning	</a:t>
            </a:r>
          </a:p>
          <a:p>
            <a:pPr marL="514350" indent="-514350">
              <a:buFont typeface="+mj-lt"/>
              <a:buAutoNum type="arabicPeriod"/>
            </a:pPr>
            <a:r>
              <a:rPr lang="en-US" sz="2000" dirty="0"/>
              <a:t>Gives prompt feedback and checks for understanding	</a:t>
            </a:r>
          </a:p>
          <a:p>
            <a:pPr marL="514350" indent="-514350">
              <a:buFont typeface="+mj-lt"/>
              <a:buAutoNum type="arabicPeriod"/>
            </a:pPr>
            <a:r>
              <a:rPr lang="en-US" sz="2000" dirty="0"/>
              <a:t>Provides an organized course, organized class sessions, and clarity throughout the course</a:t>
            </a:r>
          </a:p>
          <a:p>
            <a:pPr marL="514350" indent="-514350">
              <a:buFont typeface="+mj-lt"/>
              <a:buAutoNum type="arabicPeriod"/>
            </a:pPr>
            <a:r>
              <a:rPr lang="en-US" sz="2000" dirty="0"/>
              <a:t>Communicates high expectations and pathways to achievement for all students	</a:t>
            </a:r>
          </a:p>
          <a:p>
            <a:pPr marL="514350" indent="-514350">
              <a:buFont typeface="+mj-lt"/>
              <a:buAutoNum type="arabicPeriod"/>
            </a:pPr>
            <a:r>
              <a:rPr lang="en-US" sz="2000" dirty="0"/>
              <a:t>Respects, accommodate, supports diverse talents and paths to learning	</a:t>
            </a:r>
          </a:p>
          <a:p>
            <a:pPr marL="514350" indent="-514350">
              <a:buFont typeface="+mj-lt"/>
              <a:buAutoNum type="arabicPeriod"/>
            </a:pPr>
            <a:r>
              <a:rPr lang="en-US" sz="2000" dirty="0"/>
              <a:t>Incorporates metacognitive activities for deeper learning	</a:t>
            </a:r>
          </a:p>
          <a:p>
            <a:endParaRPr lang="en-US" sz="2000" dirty="0"/>
          </a:p>
        </p:txBody>
      </p:sp>
    </p:spTree>
    <p:extLst>
      <p:ext uri="{BB962C8B-B14F-4D97-AF65-F5344CB8AC3E}">
        <p14:creationId xmlns:p14="http://schemas.microsoft.com/office/powerpoint/2010/main" val="95963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02C63-F887-462F-8FB3-7B1376233B0F}"/>
              </a:ext>
            </a:extLst>
          </p:cNvPr>
          <p:cNvSpPr>
            <a:spLocks noGrp="1"/>
          </p:cNvSpPr>
          <p:nvPr>
            <p:ph type="title"/>
          </p:nvPr>
        </p:nvSpPr>
        <p:spPr/>
        <p:txBody>
          <a:bodyPr>
            <a:normAutofit/>
          </a:bodyPr>
          <a:lstStyle/>
          <a:p>
            <a:r>
              <a:rPr lang="en-US" sz="4400" dirty="0"/>
              <a:t>Build rapport between students and faculty through meaningful contact	</a:t>
            </a:r>
            <a:endParaRPr lang="en-US" dirty="0"/>
          </a:p>
        </p:txBody>
      </p:sp>
      <p:pic>
        <p:nvPicPr>
          <p:cNvPr id="5" name="Content Placeholder 4">
            <a:extLst>
              <a:ext uri="{FF2B5EF4-FFF2-40B4-BE49-F238E27FC236}">
                <a16:creationId xmlns:a16="http://schemas.microsoft.com/office/drawing/2014/main" id="{E58084CC-673B-4ECE-B4DE-F25DAC559342}"/>
              </a:ext>
            </a:extLst>
          </p:cNvPr>
          <p:cNvPicPr>
            <a:picLocks noGrp="1" noChangeAspect="1"/>
          </p:cNvPicPr>
          <p:nvPr>
            <p:ph idx="1"/>
          </p:nvPr>
        </p:nvPicPr>
        <p:blipFill>
          <a:blip r:embed="rId3"/>
          <a:stretch>
            <a:fillRect/>
          </a:stretch>
        </p:blipFill>
        <p:spPr>
          <a:xfrm>
            <a:off x="995362" y="2829719"/>
            <a:ext cx="10201275" cy="2343150"/>
          </a:xfrm>
        </p:spPr>
      </p:pic>
    </p:spTree>
    <p:extLst>
      <p:ext uri="{BB962C8B-B14F-4D97-AF65-F5344CB8AC3E}">
        <p14:creationId xmlns:p14="http://schemas.microsoft.com/office/powerpoint/2010/main" val="466572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3">
            <a:extLst>
              <a:ext uri="{FF2B5EF4-FFF2-40B4-BE49-F238E27FC236}">
                <a16:creationId xmlns:a16="http://schemas.microsoft.com/office/drawing/2014/main" id="{23CBEF12-C9B8-466E-A7FE-B00B9ADF4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6F0E9F-4F3A-4D3C-BC74-D5096820F4F3}"/>
              </a:ext>
            </a:extLst>
          </p:cNvPr>
          <p:cNvSpPr>
            <a:spLocks noGrp="1"/>
          </p:cNvSpPr>
          <p:nvPr>
            <p:ph type="title"/>
          </p:nvPr>
        </p:nvSpPr>
        <p:spPr>
          <a:xfrm>
            <a:off x="838199" y="370319"/>
            <a:ext cx="10487141" cy="1851885"/>
          </a:xfrm>
        </p:spPr>
        <p:txBody>
          <a:bodyPr>
            <a:normAutofit/>
          </a:bodyPr>
          <a:lstStyle/>
          <a:p>
            <a:r>
              <a:rPr lang="en-US" sz="3700" dirty="0"/>
              <a:t>Develops reciprocity and cooperation among students</a:t>
            </a:r>
          </a:p>
        </p:txBody>
      </p:sp>
      <p:pic>
        <p:nvPicPr>
          <p:cNvPr id="5" name="Content Placeholder 4">
            <a:extLst>
              <a:ext uri="{FF2B5EF4-FFF2-40B4-BE49-F238E27FC236}">
                <a16:creationId xmlns:a16="http://schemas.microsoft.com/office/drawing/2014/main" id="{D09C0A53-7094-4636-9D2E-B825D84669A8}"/>
              </a:ext>
            </a:extLst>
          </p:cNvPr>
          <p:cNvPicPr>
            <a:picLocks noChangeAspect="1"/>
          </p:cNvPicPr>
          <p:nvPr/>
        </p:nvPicPr>
        <p:blipFill rotWithShape="1">
          <a:blip r:embed="rId3"/>
          <a:srcRect l="8619" r="24937" b="1"/>
          <a:stretch/>
        </p:blipFill>
        <p:spPr>
          <a:xfrm>
            <a:off x="838199" y="2392326"/>
            <a:ext cx="4164414" cy="3917209"/>
          </a:xfrm>
          <a:prstGeom prst="rect">
            <a:avLst/>
          </a:prstGeom>
        </p:spPr>
      </p:pic>
      <p:pic>
        <p:nvPicPr>
          <p:cNvPr id="7" name="Picture 6">
            <a:extLst>
              <a:ext uri="{FF2B5EF4-FFF2-40B4-BE49-F238E27FC236}">
                <a16:creationId xmlns:a16="http://schemas.microsoft.com/office/drawing/2014/main" id="{E8E07CBF-6350-44BF-85EA-53919E52B210}"/>
              </a:ext>
            </a:extLst>
          </p:cNvPr>
          <p:cNvPicPr>
            <a:picLocks noChangeAspect="1"/>
          </p:cNvPicPr>
          <p:nvPr/>
        </p:nvPicPr>
        <p:blipFill rotWithShape="1">
          <a:blip r:embed="rId4"/>
          <a:srcRect r="9148" b="1"/>
          <a:stretch/>
        </p:blipFill>
        <p:spPr>
          <a:xfrm>
            <a:off x="5188940" y="2392326"/>
            <a:ext cx="6298971" cy="3917209"/>
          </a:xfrm>
          <a:prstGeom prst="rect">
            <a:avLst/>
          </a:prstGeom>
        </p:spPr>
      </p:pic>
    </p:spTree>
    <p:extLst>
      <p:ext uri="{BB962C8B-B14F-4D97-AF65-F5344CB8AC3E}">
        <p14:creationId xmlns:p14="http://schemas.microsoft.com/office/powerpoint/2010/main" val="2187441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4">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A6C3688-0618-4491-A646-9E4FCF911AE8}"/>
              </a:ext>
            </a:extLst>
          </p:cNvPr>
          <p:cNvSpPr>
            <a:spLocks noGrp="1"/>
          </p:cNvSpPr>
          <p:nvPr>
            <p:ph type="title"/>
          </p:nvPr>
        </p:nvSpPr>
        <p:spPr>
          <a:xfrm>
            <a:off x="5354954" y="552182"/>
            <a:ext cx="6411059" cy="5121505"/>
          </a:xfrm>
          <a:noFill/>
        </p:spPr>
        <p:txBody>
          <a:bodyPr vert="horz" lIns="91440" tIns="45720" rIns="91440" bIns="45720" rtlCol="0" anchor="b">
            <a:normAutofit/>
          </a:bodyPr>
          <a:lstStyle/>
          <a:p>
            <a:r>
              <a:rPr lang="en-US" dirty="0"/>
              <a:t>Encourages and embeds active learning</a:t>
            </a:r>
            <a:br>
              <a:rPr lang="en-US" dirty="0"/>
            </a:br>
            <a:br>
              <a:rPr lang="en-US" dirty="0"/>
            </a:br>
            <a:r>
              <a:rPr lang="en-US" sz="4000" i="1" dirty="0"/>
              <a:t>student presentations and peer feedback</a:t>
            </a:r>
            <a:endParaRPr lang="en-US" i="1" dirty="0"/>
          </a:p>
        </p:txBody>
      </p:sp>
      <p:pic>
        <p:nvPicPr>
          <p:cNvPr id="19" name="Picture 18">
            <a:extLst>
              <a:ext uri="{FF2B5EF4-FFF2-40B4-BE49-F238E27FC236}">
                <a16:creationId xmlns:a16="http://schemas.microsoft.com/office/drawing/2014/main" id="{946E4006-22BC-4712-8D54-40E64E67412F}"/>
              </a:ext>
            </a:extLst>
          </p:cNvPr>
          <p:cNvPicPr>
            <a:picLocks noChangeAspect="1"/>
          </p:cNvPicPr>
          <p:nvPr/>
        </p:nvPicPr>
        <p:blipFill rotWithShape="1">
          <a:blip r:embed="rId3"/>
          <a:srcRect l="17031"/>
          <a:stretch/>
        </p:blipFill>
        <p:spPr>
          <a:xfrm>
            <a:off x="20" y="10"/>
            <a:ext cx="4992985" cy="6857990"/>
          </a:xfrm>
          <a:prstGeom prst="rect">
            <a:avLst/>
          </a:prstGeom>
        </p:spPr>
      </p:pic>
    </p:spTree>
    <p:extLst>
      <p:ext uri="{BB962C8B-B14F-4D97-AF65-F5344CB8AC3E}">
        <p14:creationId xmlns:p14="http://schemas.microsoft.com/office/powerpoint/2010/main" val="1565641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B37E3-2F63-44CD-9F66-5E647622DDF8}"/>
              </a:ext>
            </a:extLst>
          </p:cNvPr>
          <p:cNvSpPr>
            <a:spLocks noGrp="1"/>
          </p:cNvSpPr>
          <p:nvPr>
            <p:ph type="title"/>
          </p:nvPr>
        </p:nvSpPr>
        <p:spPr/>
        <p:txBody>
          <a:bodyPr/>
          <a:lstStyle/>
          <a:p>
            <a:r>
              <a:rPr lang="en-US" sz="4400" dirty="0"/>
              <a:t>Gives prompt feedback and checks for understanding</a:t>
            </a:r>
            <a:endParaRPr lang="en-US" dirty="0"/>
          </a:p>
        </p:txBody>
      </p:sp>
      <p:pic>
        <p:nvPicPr>
          <p:cNvPr id="5" name="Content Placeholder 4">
            <a:extLst>
              <a:ext uri="{FF2B5EF4-FFF2-40B4-BE49-F238E27FC236}">
                <a16:creationId xmlns:a16="http://schemas.microsoft.com/office/drawing/2014/main" id="{EB04E40A-21D7-49B6-892D-3F0DA0AAC726}"/>
              </a:ext>
            </a:extLst>
          </p:cNvPr>
          <p:cNvPicPr>
            <a:picLocks noGrp="1" noChangeAspect="1"/>
          </p:cNvPicPr>
          <p:nvPr>
            <p:ph idx="1"/>
          </p:nvPr>
        </p:nvPicPr>
        <p:blipFill>
          <a:blip r:embed="rId3"/>
          <a:stretch>
            <a:fillRect/>
          </a:stretch>
        </p:blipFill>
        <p:spPr>
          <a:xfrm>
            <a:off x="1619484" y="2277316"/>
            <a:ext cx="8534392" cy="4351338"/>
          </a:xfrm>
        </p:spPr>
      </p:pic>
    </p:spTree>
    <p:extLst>
      <p:ext uri="{BB962C8B-B14F-4D97-AF65-F5344CB8AC3E}">
        <p14:creationId xmlns:p14="http://schemas.microsoft.com/office/powerpoint/2010/main" val="2642560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15"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4" name="Title 3"/>
          <p:cNvSpPr>
            <a:spLocks noGrp="1"/>
          </p:cNvSpPr>
          <p:nvPr>
            <p:ph type="title"/>
          </p:nvPr>
        </p:nvSpPr>
        <p:spPr>
          <a:xfrm>
            <a:off x="767290" y="1166932"/>
            <a:ext cx="3582073" cy="4279709"/>
          </a:xfrm>
        </p:spPr>
        <p:txBody>
          <a:bodyPr anchor="ctr">
            <a:normAutofit/>
          </a:bodyPr>
          <a:lstStyle/>
          <a:p>
            <a:r>
              <a:rPr lang="en-US" sz="4800">
                <a:solidFill>
                  <a:schemeClr val="bg1"/>
                </a:solidFill>
              </a:rPr>
              <a:t>Purpose of the session:</a:t>
            </a:r>
          </a:p>
        </p:txBody>
      </p:sp>
      <p:sp>
        <p:nvSpPr>
          <p:cNvPr id="5" name="Content Placeholder 4"/>
          <p:cNvSpPr>
            <a:spLocks noGrp="1"/>
          </p:cNvSpPr>
          <p:nvPr>
            <p:ph idx="1"/>
          </p:nvPr>
        </p:nvSpPr>
        <p:spPr>
          <a:xfrm>
            <a:off x="5461838" y="501892"/>
            <a:ext cx="5716988" cy="5609787"/>
          </a:xfrm>
        </p:spPr>
        <p:txBody>
          <a:bodyPr anchor="ctr">
            <a:normAutofit/>
          </a:bodyPr>
          <a:lstStyle/>
          <a:p>
            <a:r>
              <a:rPr lang="en-US" sz="2200" dirty="0"/>
              <a:t>Discuss peer review / peer observation in context of Fall 2020 and pandemic teaching</a:t>
            </a:r>
          </a:p>
          <a:p>
            <a:r>
              <a:rPr lang="en-US" sz="2200" dirty="0"/>
              <a:t>Consider implications of applying current practice to these new contexts</a:t>
            </a:r>
          </a:p>
          <a:p>
            <a:r>
              <a:rPr lang="en-US" sz="2200" dirty="0"/>
              <a:t>Consider and practice best practices in process </a:t>
            </a:r>
          </a:p>
          <a:p>
            <a:pPr lvl="1"/>
            <a:r>
              <a:rPr lang="en-US" sz="2200" dirty="0"/>
              <a:t>aspects of teaching</a:t>
            </a:r>
          </a:p>
          <a:p>
            <a:pPr lvl="1"/>
            <a:r>
              <a:rPr lang="en-US" sz="2200" dirty="0"/>
              <a:t>process</a:t>
            </a:r>
          </a:p>
          <a:p>
            <a:pPr lvl="1"/>
            <a:r>
              <a:rPr lang="en-US" sz="2200" dirty="0"/>
              <a:t>protocol	</a:t>
            </a:r>
          </a:p>
          <a:p>
            <a:pPr lvl="1"/>
            <a:endParaRPr lang="en-US" sz="2200" dirty="0"/>
          </a:p>
          <a:p>
            <a:pPr marL="457200" lvl="1" indent="0">
              <a:buNone/>
            </a:pPr>
            <a:r>
              <a:rPr lang="en-US" sz="1600" dirty="0"/>
              <a:t>Please provide feedback of the session at:</a:t>
            </a:r>
            <a:r>
              <a:rPr lang="en-US" sz="1600" b="1" dirty="0"/>
              <a:t> </a:t>
            </a:r>
            <a:r>
              <a:rPr lang="en-US" sz="1600" b="1" dirty="0">
                <a:hlinkClick r:id="rId2"/>
              </a:rPr>
              <a:t>https://bit.ly/2FRPObj</a:t>
            </a:r>
            <a:endParaRPr lang="en-US" sz="1500" dirty="0"/>
          </a:p>
        </p:txBody>
      </p:sp>
    </p:spTree>
    <p:extLst>
      <p:ext uri="{BB962C8B-B14F-4D97-AF65-F5344CB8AC3E}">
        <p14:creationId xmlns:p14="http://schemas.microsoft.com/office/powerpoint/2010/main" val="390117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4A077-98B5-4F00-97A5-D83681B621C2}"/>
              </a:ext>
            </a:extLst>
          </p:cNvPr>
          <p:cNvSpPr>
            <a:spLocks noGrp="1"/>
          </p:cNvSpPr>
          <p:nvPr>
            <p:ph type="title"/>
          </p:nvPr>
        </p:nvSpPr>
        <p:spPr/>
        <p:txBody>
          <a:bodyPr>
            <a:normAutofit/>
          </a:bodyPr>
          <a:lstStyle/>
          <a:p>
            <a:r>
              <a:rPr lang="en-US" sz="4400" dirty="0"/>
              <a:t>Provides an organized course, organized class sessions, and clarity throughout the course</a:t>
            </a:r>
            <a:endParaRPr lang="en-US" dirty="0"/>
          </a:p>
        </p:txBody>
      </p:sp>
      <p:pic>
        <p:nvPicPr>
          <p:cNvPr id="5" name="Content Placeholder 4">
            <a:extLst>
              <a:ext uri="{FF2B5EF4-FFF2-40B4-BE49-F238E27FC236}">
                <a16:creationId xmlns:a16="http://schemas.microsoft.com/office/drawing/2014/main" id="{D6E8FC93-690E-453A-9267-51C4E0EA2E52}"/>
              </a:ext>
            </a:extLst>
          </p:cNvPr>
          <p:cNvPicPr>
            <a:picLocks noGrp="1" noChangeAspect="1"/>
          </p:cNvPicPr>
          <p:nvPr>
            <p:ph idx="1"/>
          </p:nvPr>
        </p:nvPicPr>
        <p:blipFill>
          <a:blip r:embed="rId3"/>
          <a:stretch>
            <a:fillRect/>
          </a:stretch>
        </p:blipFill>
        <p:spPr>
          <a:xfrm>
            <a:off x="1877864" y="2141537"/>
            <a:ext cx="8215936" cy="4351338"/>
          </a:xfrm>
        </p:spPr>
      </p:pic>
    </p:spTree>
    <p:extLst>
      <p:ext uri="{BB962C8B-B14F-4D97-AF65-F5344CB8AC3E}">
        <p14:creationId xmlns:p14="http://schemas.microsoft.com/office/powerpoint/2010/main" val="3405676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37EDE50-90DB-4D95-92CF-65922C6F25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8A3D39-5C67-49AA-82D5-5A1CB75E8836}"/>
              </a:ext>
            </a:extLst>
          </p:cNvPr>
          <p:cNvSpPr>
            <a:spLocks noGrp="1"/>
          </p:cNvSpPr>
          <p:nvPr>
            <p:ph type="title"/>
          </p:nvPr>
        </p:nvSpPr>
        <p:spPr>
          <a:xfrm>
            <a:off x="754179" y="1186067"/>
            <a:ext cx="3527117" cy="2347992"/>
          </a:xfrm>
        </p:spPr>
        <p:txBody>
          <a:bodyPr vert="horz" lIns="91440" tIns="45720" rIns="91440" bIns="45720" rtlCol="0" anchor="b">
            <a:normAutofit/>
          </a:bodyPr>
          <a:lstStyle/>
          <a:p>
            <a:pPr algn="ctr"/>
            <a:r>
              <a:rPr lang="en-US" sz="3200"/>
              <a:t>Communicates high expectations and pathways to achievement for all students</a:t>
            </a:r>
          </a:p>
        </p:txBody>
      </p:sp>
      <p:sp>
        <p:nvSpPr>
          <p:cNvPr id="17" name="Rectangle 16">
            <a:extLst>
              <a:ext uri="{FF2B5EF4-FFF2-40B4-BE49-F238E27FC236}">
                <a16:creationId xmlns:a16="http://schemas.microsoft.com/office/drawing/2014/main" id="{77D859EF-0C2A-487B-A0C6-A8276E48DD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6038"/>
            <a:ext cx="5040655" cy="6043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DB19A81-C621-40A1-87E0-015F982C4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214110"/>
            <a:ext cx="5040655" cy="6043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276E0C7-D588-440B-8F4A-876392DB7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43658"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a:extLst>
              <a:ext uri="{FF2B5EF4-FFF2-40B4-BE49-F238E27FC236}">
                <a16:creationId xmlns:a16="http://schemas.microsoft.com/office/drawing/2014/main" id="{BDDB0E1E-1202-4E7F-A14E-23A436F0D682}"/>
              </a:ext>
            </a:extLst>
          </p:cNvPr>
          <p:cNvPicPr>
            <a:picLocks noGrp="1" noChangeAspect="1"/>
          </p:cNvPicPr>
          <p:nvPr>
            <p:ph idx="1"/>
          </p:nvPr>
        </p:nvPicPr>
        <p:blipFill rotWithShape="1">
          <a:blip r:embed="rId3"/>
          <a:srcRect l="4184" r="34326"/>
          <a:stretch/>
        </p:blipFill>
        <p:spPr>
          <a:xfrm>
            <a:off x="5104663" y="10"/>
            <a:ext cx="7087337" cy="6857990"/>
          </a:xfrm>
          <a:prstGeom prst="rect">
            <a:avLst/>
          </a:prstGeom>
        </p:spPr>
      </p:pic>
    </p:spTree>
    <p:extLst>
      <p:ext uri="{BB962C8B-B14F-4D97-AF65-F5344CB8AC3E}">
        <p14:creationId xmlns:p14="http://schemas.microsoft.com/office/powerpoint/2010/main" val="3937572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BEDC6-FCEF-4F25-B414-C3A9BD380D57}"/>
              </a:ext>
            </a:extLst>
          </p:cNvPr>
          <p:cNvSpPr>
            <a:spLocks noGrp="1"/>
          </p:cNvSpPr>
          <p:nvPr>
            <p:ph type="title"/>
          </p:nvPr>
        </p:nvSpPr>
        <p:spPr/>
        <p:txBody>
          <a:bodyPr>
            <a:normAutofit/>
          </a:bodyPr>
          <a:lstStyle/>
          <a:p>
            <a:r>
              <a:rPr lang="en-US" sz="4400" dirty="0"/>
              <a:t>Respects, </a:t>
            </a:r>
            <a:r>
              <a:rPr lang="en-US" sz="4400" dirty="0" err="1"/>
              <a:t>accommdate</a:t>
            </a:r>
            <a:r>
              <a:rPr lang="en-US" sz="4400" dirty="0"/>
              <a:t>, supports diverse talents and paths to learning	</a:t>
            </a:r>
            <a:endParaRPr lang="en-US" dirty="0"/>
          </a:p>
        </p:txBody>
      </p:sp>
      <p:pic>
        <p:nvPicPr>
          <p:cNvPr id="5" name="Content Placeholder 4">
            <a:extLst>
              <a:ext uri="{FF2B5EF4-FFF2-40B4-BE49-F238E27FC236}">
                <a16:creationId xmlns:a16="http://schemas.microsoft.com/office/drawing/2014/main" id="{5ABDF913-9E83-4613-8903-5A6C859B3E66}"/>
              </a:ext>
            </a:extLst>
          </p:cNvPr>
          <p:cNvPicPr>
            <a:picLocks noGrp="1" noChangeAspect="1"/>
          </p:cNvPicPr>
          <p:nvPr>
            <p:ph idx="1"/>
          </p:nvPr>
        </p:nvPicPr>
        <p:blipFill>
          <a:blip r:embed="rId3"/>
          <a:stretch>
            <a:fillRect/>
          </a:stretch>
        </p:blipFill>
        <p:spPr>
          <a:xfrm>
            <a:off x="2646057" y="1979861"/>
            <a:ext cx="6899886" cy="4351338"/>
          </a:xfrm>
        </p:spPr>
      </p:pic>
    </p:spTree>
    <p:extLst>
      <p:ext uri="{BB962C8B-B14F-4D97-AF65-F5344CB8AC3E}">
        <p14:creationId xmlns:p14="http://schemas.microsoft.com/office/powerpoint/2010/main" val="4177361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7EDE50-90DB-4D95-92CF-65922C6F25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A45B16-91F2-4FB4-83D3-7C05D4CC478B}"/>
              </a:ext>
            </a:extLst>
          </p:cNvPr>
          <p:cNvSpPr>
            <a:spLocks noGrp="1"/>
          </p:cNvSpPr>
          <p:nvPr>
            <p:ph type="title"/>
          </p:nvPr>
        </p:nvSpPr>
        <p:spPr>
          <a:xfrm>
            <a:off x="754179" y="1186067"/>
            <a:ext cx="3527117" cy="3755160"/>
          </a:xfrm>
        </p:spPr>
        <p:txBody>
          <a:bodyPr vert="horz" lIns="91440" tIns="45720" rIns="91440" bIns="45720" rtlCol="0" anchor="b">
            <a:normAutofit/>
          </a:bodyPr>
          <a:lstStyle/>
          <a:p>
            <a:pPr algn="ctr"/>
            <a:r>
              <a:rPr lang="en-US" dirty="0"/>
              <a:t>Incorporates metacognitive activities for deeper learning</a:t>
            </a:r>
            <a:r>
              <a:rPr lang="en-US" sz="3200" dirty="0"/>
              <a:t>	</a:t>
            </a:r>
          </a:p>
        </p:txBody>
      </p:sp>
      <p:sp>
        <p:nvSpPr>
          <p:cNvPr id="12" name="Rectangle 11">
            <a:extLst>
              <a:ext uri="{FF2B5EF4-FFF2-40B4-BE49-F238E27FC236}">
                <a16:creationId xmlns:a16="http://schemas.microsoft.com/office/drawing/2014/main" id="{77D859EF-0C2A-487B-A0C6-A8276E48DD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6038"/>
            <a:ext cx="5040655" cy="6043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B19A81-C621-40A1-87E0-015F982C4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214110"/>
            <a:ext cx="5040655" cy="6043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276E0C7-D588-440B-8F4A-876392DB7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43658"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group of people looking at a computer&#10;&#10;Description automatically generated">
            <a:extLst>
              <a:ext uri="{FF2B5EF4-FFF2-40B4-BE49-F238E27FC236}">
                <a16:creationId xmlns:a16="http://schemas.microsoft.com/office/drawing/2014/main" id="{A1B6ACCD-FB04-4520-A6F7-EAE2ECC5DAB6}"/>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515778" y="1654003"/>
            <a:ext cx="6096000" cy="3238500"/>
          </a:xfrm>
        </p:spPr>
      </p:pic>
      <p:sp>
        <p:nvSpPr>
          <p:cNvPr id="11" name="TextBox 10">
            <a:extLst>
              <a:ext uri="{FF2B5EF4-FFF2-40B4-BE49-F238E27FC236}">
                <a16:creationId xmlns:a16="http://schemas.microsoft.com/office/drawing/2014/main" id="{42631FE0-2893-40C0-A1E9-7E52662A03B8}"/>
              </a:ext>
            </a:extLst>
          </p:cNvPr>
          <p:cNvSpPr txBox="1"/>
          <p:nvPr/>
        </p:nvSpPr>
        <p:spPr>
          <a:xfrm>
            <a:off x="5515778" y="4892503"/>
            <a:ext cx="6096000" cy="230832"/>
          </a:xfrm>
          <a:prstGeom prst="rect">
            <a:avLst/>
          </a:prstGeom>
          <a:noFill/>
        </p:spPr>
        <p:txBody>
          <a:bodyPr wrap="square" rtlCol="0">
            <a:spAutoFit/>
          </a:bodyPr>
          <a:lstStyle/>
          <a:p>
            <a:r>
              <a:rPr lang="en-US" sz="900">
                <a:hlinkClick r:id="rId4" tooltip="http://scherlund.blogspot.com/2017/06/does-strategy-work-look-at-exam.html"/>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1466479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CE4D331-2255-4675-B70B-F078D7635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A80534B-F76A-4938-B59C-9180BA6F3A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004279"/>
            <a:ext cx="12192000" cy="4849441"/>
          </a:xfrm>
          <a:custGeom>
            <a:avLst/>
            <a:gdLst>
              <a:gd name="connsiteX0" fmla="*/ 12192000 w 12192000"/>
              <a:gd name="connsiteY0" fmla="*/ 0 h 4849441"/>
              <a:gd name="connsiteX1" fmla="*/ 10885688 w 12192000"/>
              <a:gd name="connsiteY1" fmla="*/ 0 h 4849441"/>
              <a:gd name="connsiteX2" fmla="*/ 3005136 w 12192000"/>
              <a:gd name="connsiteY2" fmla="*/ 0 h 4849441"/>
              <a:gd name="connsiteX3" fmla="*/ 0 w 12192000"/>
              <a:gd name="connsiteY3" fmla="*/ 0 h 4849441"/>
              <a:gd name="connsiteX4" fmla="*/ 0 w 12192000"/>
              <a:gd name="connsiteY4" fmla="*/ 84638 h 4849441"/>
              <a:gd name="connsiteX5" fmla="*/ 3005136 w 12192000"/>
              <a:gd name="connsiteY5" fmla="*/ 84638 h 4849441"/>
              <a:gd name="connsiteX6" fmla="*/ 3005136 w 12192000"/>
              <a:gd name="connsiteY6" fmla="*/ 4764804 h 4849441"/>
              <a:gd name="connsiteX7" fmla="*/ 0 w 12192000"/>
              <a:gd name="connsiteY7" fmla="*/ 4764804 h 4849441"/>
              <a:gd name="connsiteX8" fmla="*/ 0 w 12192000"/>
              <a:gd name="connsiteY8" fmla="*/ 4849441 h 4849441"/>
              <a:gd name="connsiteX9" fmla="*/ 3005136 w 12192000"/>
              <a:gd name="connsiteY9" fmla="*/ 4849441 h 4849441"/>
              <a:gd name="connsiteX10" fmla="*/ 10885688 w 12192000"/>
              <a:gd name="connsiteY10" fmla="*/ 4849441 h 4849441"/>
              <a:gd name="connsiteX11" fmla="*/ 12192000 w 12192000"/>
              <a:gd name="connsiteY11" fmla="*/ 4849441 h 4849441"/>
              <a:gd name="connsiteX12" fmla="*/ 12192000 w 12192000"/>
              <a:gd name="connsiteY12" fmla="*/ 4764804 h 4849441"/>
              <a:gd name="connsiteX13" fmla="*/ 10885688 w 12192000"/>
              <a:gd name="connsiteY13" fmla="*/ 4764804 h 4849441"/>
              <a:gd name="connsiteX14" fmla="*/ 10885688 w 12192000"/>
              <a:gd name="connsiteY14" fmla="*/ 84638 h 4849441"/>
              <a:gd name="connsiteX15" fmla="*/ 12192000 w 12192000"/>
              <a:gd name="connsiteY15" fmla="*/ 84638 h 484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4849441">
                <a:moveTo>
                  <a:pt x="12192000" y="0"/>
                </a:moveTo>
                <a:lnTo>
                  <a:pt x="10885688" y="0"/>
                </a:lnTo>
                <a:lnTo>
                  <a:pt x="3005136" y="0"/>
                </a:lnTo>
                <a:lnTo>
                  <a:pt x="0" y="0"/>
                </a:lnTo>
                <a:lnTo>
                  <a:pt x="0" y="84638"/>
                </a:lnTo>
                <a:lnTo>
                  <a:pt x="3005136" y="84638"/>
                </a:lnTo>
                <a:lnTo>
                  <a:pt x="3005136" y="4764804"/>
                </a:lnTo>
                <a:lnTo>
                  <a:pt x="0" y="4764804"/>
                </a:lnTo>
                <a:lnTo>
                  <a:pt x="0" y="4849441"/>
                </a:lnTo>
                <a:lnTo>
                  <a:pt x="3005136" y="4849441"/>
                </a:lnTo>
                <a:lnTo>
                  <a:pt x="10885688" y="4849441"/>
                </a:lnTo>
                <a:lnTo>
                  <a:pt x="12192000" y="4849441"/>
                </a:lnTo>
                <a:lnTo>
                  <a:pt x="12192000" y="4764804"/>
                </a:lnTo>
                <a:lnTo>
                  <a:pt x="10885688" y="4764804"/>
                </a:lnTo>
                <a:lnTo>
                  <a:pt x="10885688" y="84638"/>
                </a:lnTo>
                <a:lnTo>
                  <a:pt x="12192000" y="84638"/>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44AD253-6021-482C-AD25-95140D419087}"/>
              </a:ext>
            </a:extLst>
          </p:cNvPr>
          <p:cNvSpPr>
            <a:spLocks noGrp="1"/>
          </p:cNvSpPr>
          <p:nvPr>
            <p:ph type="title"/>
          </p:nvPr>
        </p:nvSpPr>
        <p:spPr>
          <a:xfrm>
            <a:off x="1740666" y="3172857"/>
            <a:ext cx="6808424" cy="1792093"/>
          </a:xfrm>
        </p:spPr>
        <p:txBody>
          <a:bodyPr vert="horz" lIns="91440" tIns="45720" rIns="91440" bIns="45720" rtlCol="0" anchor="b">
            <a:normAutofit fontScale="90000"/>
          </a:bodyPr>
          <a:lstStyle/>
          <a:p>
            <a:r>
              <a:rPr lang="en-US" sz="4800" kern="1200" dirty="0">
                <a:solidFill>
                  <a:schemeClr val="bg1"/>
                </a:solidFill>
                <a:latin typeface="+mj-lt"/>
                <a:ea typeface="+mj-ea"/>
                <a:cs typeface="+mj-cs"/>
              </a:rPr>
              <a:t>Will you see all of these?  </a:t>
            </a:r>
            <a:br>
              <a:rPr lang="en-US" sz="4800" kern="1200" dirty="0">
                <a:solidFill>
                  <a:schemeClr val="bg1"/>
                </a:solidFill>
                <a:latin typeface="+mj-lt"/>
                <a:ea typeface="+mj-ea"/>
                <a:cs typeface="+mj-cs"/>
              </a:rPr>
            </a:br>
            <a:br>
              <a:rPr lang="en-US" sz="4800" kern="1200" dirty="0">
                <a:solidFill>
                  <a:schemeClr val="bg1"/>
                </a:solidFill>
                <a:latin typeface="+mj-lt"/>
                <a:ea typeface="+mj-ea"/>
                <a:cs typeface="+mj-cs"/>
              </a:rPr>
            </a:br>
            <a:r>
              <a:rPr lang="en-US" sz="4800" kern="1200" dirty="0">
                <a:solidFill>
                  <a:schemeClr val="bg1"/>
                </a:solidFill>
                <a:latin typeface="+mj-lt"/>
                <a:ea typeface="+mj-ea"/>
                <a:cs typeface="+mj-cs"/>
              </a:rPr>
              <a:t>Not likely but look for several!</a:t>
            </a:r>
          </a:p>
        </p:txBody>
      </p:sp>
    </p:spTree>
    <p:extLst>
      <p:ext uri="{BB962C8B-B14F-4D97-AF65-F5344CB8AC3E}">
        <p14:creationId xmlns:p14="http://schemas.microsoft.com/office/powerpoint/2010/main" val="237700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61673E-FAAA-4AEE-8D32-5CAC93CD95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59279FE-5810-440F-B799-25803A014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395" y="774750"/>
            <a:ext cx="3565361" cy="6083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4E7286-3220-4511-A9B4-28BAE34B1E3E}"/>
              </a:ext>
            </a:extLst>
          </p:cNvPr>
          <p:cNvSpPr>
            <a:spLocks noGrp="1"/>
          </p:cNvSpPr>
          <p:nvPr>
            <p:ph type="title"/>
          </p:nvPr>
        </p:nvSpPr>
        <p:spPr>
          <a:xfrm>
            <a:off x="1316791" y="1438834"/>
            <a:ext cx="2156012" cy="4249271"/>
          </a:xfrm>
        </p:spPr>
        <p:txBody>
          <a:bodyPr>
            <a:normAutofit/>
          </a:bodyPr>
          <a:lstStyle/>
          <a:p>
            <a:r>
              <a:rPr lang="en-US" sz="2800">
                <a:solidFill>
                  <a:schemeClr val="bg1"/>
                </a:solidFill>
              </a:rPr>
              <a:t>Conclusions and Feedback!</a:t>
            </a:r>
          </a:p>
        </p:txBody>
      </p:sp>
      <p:sp>
        <p:nvSpPr>
          <p:cNvPr id="12" name="Rectangle 11">
            <a:extLst>
              <a:ext uri="{FF2B5EF4-FFF2-40B4-BE49-F238E27FC236}">
                <a16:creationId xmlns:a16="http://schemas.microsoft.com/office/drawing/2014/main" id="{95ABD4F1-A860-48A4-84CD-EB40E1FC7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70606"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1D8C0F2-1D8A-4908-857F-3DE6B0823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053"/>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B4B8EA1-A86F-4A66-8EA5-871FDC0F3461}"/>
              </a:ext>
            </a:extLst>
          </p:cNvPr>
          <p:cNvSpPr>
            <a:spLocks noGrp="1"/>
          </p:cNvSpPr>
          <p:nvPr>
            <p:ph idx="1"/>
          </p:nvPr>
        </p:nvSpPr>
        <p:spPr>
          <a:xfrm>
            <a:off x="5506418" y="1438834"/>
            <a:ext cx="5402919" cy="4249271"/>
          </a:xfrm>
        </p:spPr>
        <p:txBody>
          <a:bodyPr anchor="ctr">
            <a:normAutofit/>
          </a:bodyPr>
          <a:lstStyle/>
          <a:p>
            <a:r>
              <a:rPr lang="en-US" sz="2000"/>
              <a:t>Please provide feedback of the session at:</a:t>
            </a:r>
            <a:r>
              <a:rPr lang="en-US" sz="2000" b="1"/>
              <a:t> </a:t>
            </a:r>
            <a:r>
              <a:rPr lang="en-US" sz="2000" b="1">
                <a:hlinkClick r:id="rId2"/>
              </a:rPr>
              <a:t>https://bit.ly/2FRPObj</a:t>
            </a:r>
            <a:endParaRPr lang="en-US" sz="2000"/>
          </a:p>
          <a:p>
            <a:r>
              <a:rPr lang="en-US" sz="2000"/>
              <a:t>You have the powerpoint slides and the guide</a:t>
            </a:r>
          </a:p>
          <a:p>
            <a:r>
              <a:rPr lang="en-US" sz="2000"/>
              <a:t>Contact me at any time (</a:t>
            </a:r>
            <a:r>
              <a:rPr lang="en-US" sz="2000">
                <a:hlinkClick r:id="rId3"/>
              </a:rPr>
              <a:t>taimio@clemson.edu</a:t>
            </a:r>
            <a:r>
              <a:rPr lang="en-US" sz="2000"/>
              <a:t>) or the staff (</a:t>
            </a:r>
            <a:r>
              <a:rPr lang="en-US" sz="2000">
                <a:hlinkClick r:id="rId4"/>
              </a:rPr>
              <a:t>otei@clemson.edu</a:t>
            </a:r>
            <a:r>
              <a:rPr lang="en-US" sz="2000"/>
              <a:t>)</a:t>
            </a:r>
          </a:p>
          <a:p>
            <a:r>
              <a:rPr lang="en-US" sz="2000"/>
              <a:t>Keep it simple!</a:t>
            </a:r>
          </a:p>
        </p:txBody>
      </p:sp>
      <p:sp>
        <p:nvSpPr>
          <p:cNvPr id="16" name="Rectangle 15">
            <a:extLst>
              <a:ext uri="{FF2B5EF4-FFF2-40B4-BE49-F238E27FC236}">
                <a16:creationId xmlns:a16="http://schemas.microsoft.com/office/drawing/2014/main" id="{1730E5F0-AD6E-4049-8FAB-A4D82343D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2751"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874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7B2731-A8C3-4E56-B423-1ED71F73ED68}"/>
              </a:ext>
            </a:extLst>
          </p:cNvPr>
          <p:cNvSpPr>
            <a:spLocks noGrp="1"/>
          </p:cNvSpPr>
          <p:nvPr>
            <p:ph type="title" idx="4294967295"/>
          </p:nvPr>
        </p:nvSpPr>
        <p:spPr>
          <a:xfrm>
            <a:off x="589461" y="647338"/>
            <a:ext cx="11316101" cy="914400"/>
          </a:xfrm>
        </p:spPr>
        <p:txBody>
          <a:bodyPr>
            <a:normAutofit/>
          </a:bodyPr>
          <a:lstStyle/>
          <a:p>
            <a:r>
              <a:rPr lang="en-US" b="1" dirty="0">
                <a:solidFill>
                  <a:schemeClr val="bg2">
                    <a:lumMod val="10000"/>
                  </a:schemeClr>
                </a:solidFill>
              </a:rPr>
              <a:t>Resources</a:t>
            </a:r>
            <a:r>
              <a:rPr lang="en-US" b="1" dirty="0"/>
              <a:t>:</a:t>
            </a:r>
            <a:endParaRPr lang="en-US" dirty="0"/>
          </a:p>
        </p:txBody>
      </p:sp>
      <p:sp>
        <p:nvSpPr>
          <p:cNvPr id="4" name="Content Placeholder 3">
            <a:extLst>
              <a:ext uri="{FF2B5EF4-FFF2-40B4-BE49-F238E27FC236}">
                <a16:creationId xmlns:a16="http://schemas.microsoft.com/office/drawing/2014/main" id="{3C555413-C2B8-442A-BAC4-7A95BC65EBF6}"/>
              </a:ext>
            </a:extLst>
          </p:cNvPr>
          <p:cNvSpPr>
            <a:spLocks noGrp="1"/>
          </p:cNvSpPr>
          <p:nvPr>
            <p:ph idx="4294967295"/>
          </p:nvPr>
        </p:nvSpPr>
        <p:spPr>
          <a:xfrm>
            <a:off x="875899" y="1944302"/>
            <a:ext cx="10433050" cy="4597467"/>
          </a:xfrm>
        </p:spPr>
        <p:txBody>
          <a:bodyPr>
            <a:normAutofit fontScale="92500" lnSpcReduction="10000"/>
          </a:bodyPr>
          <a:lstStyle/>
          <a:p>
            <a:pPr marL="0" indent="0">
              <a:buNone/>
            </a:pPr>
            <a:endParaRPr lang="en-US" i="1" dirty="0">
              <a:solidFill>
                <a:schemeClr val="bg2">
                  <a:lumMod val="10000"/>
                </a:schemeClr>
              </a:solidFill>
            </a:endParaRPr>
          </a:p>
          <a:p>
            <a:pPr marL="457200" indent="-457200">
              <a:buFont typeface="+mj-lt"/>
              <a:buAutoNum type="arabicPeriod"/>
            </a:pPr>
            <a:r>
              <a:rPr lang="en-US" u="sng" dirty="0">
                <a:solidFill>
                  <a:schemeClr val="bg2">
                    <a:lumMod val="10000"/>
                  </a:schemeClr>
                </a:solidFill>
                <a:hlinkClick r:id="rId2"/>
              </a:rPr>
              <a:t>Developing a Comprehensive Faculty Evaluation System 3/e </a:t>
            </a:r>
            <a:r>
              <a:rPr lang="en-US" dirty="0">
                <a:solidFill>
                  <a:schemeClr val="bg2">
                    <a:lumMod val="10000"/>
                  </a:schemeClr>
                </a:solidFill>
              </a:rPr>
              <a:t>(Arreola, Jossey-Bass), in our library (</a:t>
            </a:r>
            <a:r>
              <a:rPr lang="en-US" u="sng" dirty="0">
                <a:solidFill>
                  <a:schemeClr val="bg2">
                    <a:lumMod val="10000"/>
                  </a:schemeClr>
                </a:solidFill>
                <a:hlinkClick r:id="rId3"/>
              </a:rPr>
              <a:t>LB2333 .A77 2000</a:t>
            </a:r>
            <a:r>
              <a:rPr lang="en-US" dirty="0">
                <a:solidFill>
                  <a:schemeClr val="bg2">
                    <a:lumMod val="10000"/>
                  </a:schemeClr>
                </a:solidFill>
              </a:rPr>
              <a:t>)</a:t>
            </a:r>
            <a:br>
              <a:rPr lang="en-US" dirty="0">
                <a:solidFill>
                  <a:schemeClr val="bg2">
                    <a:lumMod val="10000"/>
                  </a:schemeClr>
                </a:solidFill>
              </a:rPr>
            </a:br>
            <a:endParaRPr lang="en-US" dirty="0">
              <a:solidFill>
                <a:schemeClr val="bg2">
                  <a:lumMod val="10000"/>
                </a:schemeClr>
              </a:solidFill>
            </a:endParaRPr>
          </a:p>
          <a:p>
            <a:pPr marL="457200" indent="-457200">
              <a:buFont typeface="+mj-lt"/>
              <a:buAutoNum type="arabicPeriod"/>
            </a:pPr>
            <a:r>
              <a:rPr lang="en-US" u="sng" dirty="0">
                <a:solidFill>
                  <a:schemeClr val="bg2">
                    <a:lumMod val="10000"/>
                  </a:schemeClr>
                </a:solidFill>
                <a:hlinkClick r:id="rId4"/>
              </a:rPr>
              <a:t>Best Practices in Faculty Evaluation </a:t>
            </a:r>
            <a:r>
              <a:rPr lang="en-US" dirty="0">
                <a:solidFill>
                  <a:schemeClr val="bg2">
                    <a:lumMod val="10000"/>
                  </a:schemeClr>
                </a:solidFill>
              </a:rPr>
              <a:t>(Buller, Jossey-Bass,) in our library, full text online.</a:t>
            </a:r>
          </a:p>
          <a:p>
            <a:pPr marL="457200" indent="-457200">
              <a:buFont typeface="+mj-lt"/>
              <a:buAutoNum type="arabicPeriod"/>
            </a:pPr>
            <a:r>
              <a:rPr lang="en-US" u="sng" dirty="0">
                <a:solidFill>
                  <a:schemeClr val="bg2">
                    <a:lumMod val="10000"/>
                  </a:schemeClr>
                </a:solidFill>
                <a:hlinkClick r:id="rId5"/>
              </a:rPr>
              <a:t>ACE Issues White Paper Examining Institutional Commitment to Teaching Excellence</a:t>
            </a:r>
            <a:r>
              <a:rPr lang="en-US" dirty="0">
                <a:solidFill>
                  <a:schemeClr val="bg2">
                    <a:lumMod val="10000"/>
                  </a:schemeClr>
                </a:solidFill>
              </a:rPr>
              <a:t> (2017) Can be borrowed from OTEI.</a:t>
            </a:r>
            <a:br>
              <a:rPr lang="en-US" dirty="0">
                <a:solidFill>
                  <a:schemeClr val="bg2">
                    <a:lumMod val="10000"/>
                  </a:schemeClr>
                </a:solidFill>
              </a:rPr>
            </a:br>
            <a:endParaRPr lang="en-US" dirty="0">
              <a:solidFill>
                <a:schemeClr val="bg2">
                  <a:lumMod val="10000"/>
                </a:schemeClr>
              </a:solidFill>
            </a:endParaRPr>
          </a:p>
          <a:p>
            <a:pPr marL="457200" indent="-457200">
              <a:buFont typeface="+mj-lt"/>
              <a:buAutoNum type="arabicPeriod"/>
            </a:pPr>
            <a:r>
              <a:rPr lang="en-US" dirty="0">
                <a:solidFill>
                  <a:schemeClr val="bg2">
                    <a:lumMod val="10000"/>
                  </a:schemeClr>
                </a:solidFill>
              </a:rPr>
              <a:t>Kite, M. E. (2012). </a:t>
            </a:r>
            <a:r>
              <a:rPr lang="en-US" i="1" dirty="0">
                <a:solidFill>
                  <a:schemeClr val="bg2">
                    <a:lumMod val="10000"/>
                  </a:schemeClr>
                </a:solidFill>
              </a:rPr>
              <a:t>Effective evaluation of teaching: A guide for faculty and administrators</a:t>
            </a:r>
            <a:r>
              <a:rPr lang="en-US" dirty="0">
                <a:solidFill>
                  <a:schemeClr val="bg2">
                    <a:lumMod val="10000"/>
                  </a:schemeClr>
                </a:solidFill>
              </a:rPr>
              <a:t>. Retrieved from the Society for the Teaching of Psychology web site: </a:t>
            </a:r>
            <a:r>
              <a:rPr lang="en-US" dirty="0">
                <a:solidFill>
                  <a:schemeClr val="bg2">
                    <a:lumMod val="10000"/>
                  </a:schemeClr>
                </a:solidFill>
                <a:hlinkClick r:id="rId6"/>
              </a:rPr>
              <a:t>http://teachpsych.org/ebooks/evals2012/index.php</a:t>
            </a:r>
            <a:r>
              <a:rPr lang="en-US" dirty="0">
                <a:solidFill>
                  <a:schemeClr val="bg2">
                    <a:lumMod val="10000"/>
                  </a:schemeClr>
                </a:solidFill>
              </a:rPr>
              <a:t>  </a:t>
            </a:r>
          </a:p>
          <a:p>
            <a:pPr marL="457200" indent="-457200">
              <a:buFont typeface="+mj-lt"/>
              <a:buAutoNum type="arabicPeriod"/>
            </a:pPr>
            <a:endParaRPr lang="en-US" dirty="0">
              <a:solidFill>
                <a:schemeClr val="bg2">
                  <a:lumMod val="10000"/>
                </a:schemeClr>
              </a:solidFill>
            </a:endParaRPr>
          </a:p>
          <a:p>
            <a:pPr marL="457200" indent="-457200">
              <a:buFont typeface="+mj-lt"/>
              <a:buAutoNum type="arabicPeriod"/>
            </a:pPr>
            <a:endParaRPr lang="en-US" dirty="0">
              <a:solidFill>
                <a:schemeClr val="bg2">
                  <a:lumMod val="10000"/>
                </a:schemeClr>
              </a:solidFill>
            </a:endParaRPr>
          </a:p>
        </p:txBody>
      </p:sp>
    </p:spTree>
    <p:extLst>
      <p:ext uri="{BB962C8B-B14F-4D97-AF65-F5344CB8AC3E}">
        <p14:creationId xmlns:p14="http://schemas.microsoft.com/office/powerpoint/2010/main" val="634232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493F03-0154-41D6-8CDA-A675C911AD6A}"/>
              </a:ext>
            </a:extLst>
          </p:cNvPr>
          <p:cNvSpPr>
            <a:spLocks noGrp="1"/>
          </p:cNvSpPr>
          <p:nvPr>
            <p:ph type="title" idx="4294967295"/>
          </p:nvPr>
        </p:nvSpPr>
        <p:spPr>
          <a:xfrm>
            <a:off x="894203" y="174338"/>
            <a:ext cx="9601200" cy="676275"/>
          </a:xfrm>
        </p:spPr>
        <p:txBody>
          <a:bodyPr>
            <a:normAutofit fontScale="90000"/>
          </a:bodyPr>
          <a:lstStyle/>
          <a:p>
            <a:r>
              <a:rPr lang="en-US" dirty="0">
                <a:solidFill>
                  <a:schemeClr val="bg2">
                    <a:lumMod val="10000"/>
                  </a:schemeClr>
                </a:solidFill>
              </a:rPr>
              <a:t>Relevant Clemson student rating questions:</a:t>
            </a:r>
          </a:p>
        </p:txBody>
      </p:sp>
      <p:sp>
        <p:nvSpPr>
          <p:cNvPr id="6" name="Content Placeholder 5">
            <a:extLst>
              <a:ext uri="{FF2B5EF4-FFF2-40B4-BE49-F238E27FC236}">
                <a16:creationId xmlns:a16="http://schemas.microsoft.com/office/drawing/2014/main" id="{9FBC0896-FDFD-43EE-83A5-A615B8F658F6}"/>
              </a:ext>
            </a:extLst>
          </p:cNvPr>
          <p:cNvSpPr>
            <a:spLocks noGrp="1"/>
          </p:cNvSpPr>
          <p:nvPr>
            <p:ph idx="4294967295"/>
          </p:nvPr>
        </p:nvSpPr>
        <p:spPr>
          <a:xfrm>
            <a:off x="451118" y="996950"/>
            <a:ext cx="10764837" cy="5861050"/>
          </a:xfrm>
        </p:spPr>
        <p:txBody>
          <a:bodyPr>
            <a:normAutofit fontScale="85000" lnSpcReduction="10000"/>
          </a:bodyPr>
          <a:lstStyle/>
          <a:p>
            <a:pPr marL="514350" indent="-514350">
              <a:buFont typeface="+mj-lt"/>
              <a:buAutoNum type="arabicPeriod"/>
            </a:pPr>
            <a:r>
              <a:rPr lang="en-US" dirty="0">
                <a:solidFill>
                  <a:schemeClr val="bg2">
                    <a:lumMod val="10000"/>
                  </a:schemeClr>
                </a:solidFill>
              </a:rPr>
              <a:t>The instructor clearly communicated what I was expected to learn. </a:t>
            </a:r>
          </a:p>
          <a:p>
            <a:pPr marL="514350" indent="-514350">
              <a:buFont typeface="+mj-lt"/>
              <a:buAutoNum type="arabicPeriod"/>
            </a:pPr>
            <a:r>
              <a:rPr lang="en-US" dirty="0">
                <a:solidFill>
                  <a:schemeClr val="bg2">
                    <a:lumMod val="10000"/>
                  </a:schemeClr>
                </a:solidFill>
              </a:rPr>
              <a:t>The instructor made the relevance of the course material clear. </a:t>
            </a:r>
          </a:p>
          <a:p>
            <a:pPr marL="514350" indent="-514350">
              <a:buFont typeface="+mj-lt"/>
              <a:buAutoNum type="arabicPeriod"/>
            </a:pPr>
            <a:r>
              <a:rPr lang="en-US" dirty="0">
                <a:solidFill>
                  <a:schemeClr val="bg2">
                    <a:lumMod val="10000"/>
                  </a:schemeClr>
                </a:solidFill>
              </a:rPr>
              <a:t>The course was well organized</a:t>
            </a:r>
          </a:p>
          <a:p>
            <a:pPr marL="514350" indent="-514350">
              <a:buFont typeface="+mj-lt"/>
              <a:buAutoNum type="arabicPeriod"/>
            </a:pPr>
            <a:r>
              <a:rPr lang="en-US" dirty="0">
                <a:solidFill>
                  <a:schemeClr val="bg2">
                    <a:lumMod val="10000"/>
                  </a:schemeClr>
                </a:solidFill>
              </a:rPr>
              <a:t>There was a positive interaction between the class and the instructor. </a:t>
            </a:r>
          </a:p>
          <a:p>
            <a:pPr marL="514350" indent="-514350">
              <a:buFont typeface="+mj-lt"/>
              <a:buAutoNum type="arabicPeriod"/>
            </a:pPr>
            <a:r>
              <a:rPr lang="en-US" dirty="0">
                <a:solidFill>
                  <a:schemeClr val="bg2">
                    <a:lumMod val="10000"/>
                  </a:schemeClr>
                </a:solidFill>
              </a:rPr>
              <a:t>The instructor's teaching methods helped me understand the course material. </a:t>
            </a:r>
          </a:p>
          <a:p>
            <a:pPr marL="514350" indent="-514350">
              <a:buFont typeface="+mj-lt"/>
              <a:buAutoNum type="arabicPeriod"/>
            </a:pPr>
            <a:r>
              <a:rPr lang="en-US" dirty="0">
                <a:solidFill>
                  <a:schemeClr val="bg2">
                    <a:lumMod val="10000"/>
                  </a:schemeClr>
                </a:solidFill>
              </a:rPr>
              <a:t>The instructor's verbal communication skills helped me understand the course material. </a:t>
            </a:r>
          </a:p>
          <a:p>
            <a:pPr marL="514350" indent="-514350">
              <a:buFont typeface="+mj-lt"/>
              <a:buAutoNum type="arabicPeriod"/>
            </a:pPr>
            <a:r>
              <a:rPr lang="en-US" dirty="0">
                <a:solidFill>
                  <a:schemeClr val="bg2">
                    <a:lumMod val="10000"/>
                  </a:schemeClr>
                </a:solidFill>
              </a:rPr>
              <a:t>The instructor clearly explained what was expected on assignments and tests.</a:t>
            </a:r>
          </a:p>
          <a:p>
            <a:pPr marL="514350" indent="-514350">
              <a:buFont typeface="+mj-lt"/>
              <a:buAutoNum type="arabicPeriod"/>
            </a:pPr>
            <a:r>
              <a:rPr lang="en-US" dirty="0">
                <a:solidFill>
                  <a:schemeClr val="bg2">
                    <a:lumMod val="10000"/>
                  </a:schemeClr>
                </a:solidFill>
              </a:rPr>
              <a:t>The instructor kept me informed about my progress in the course.</a:t>
            </a:r>
          </a:p>
          <a:p>
            <a:pPr marL="514350" indent="-514350">
              <a:buFont typeface="+mj-lt"/>
              <a:buAutoNum type="arabicPeriod"/>
            </a:pPr>
            <a:r>
              <a:rPr lang="en-US" dirty="0">
                <a:solidFill>
                  <a:schemeClr val="bg2">
                    <a:lumMod val="10000"/>
                  </a:schemeClr>
                </a:solidFill>
              </a:rPr>
              <a:t>The feedback I received on assignments and tests gave me the opportunity to improve my performance. </a:t>
            </a:r>
          </a:p>
          <a:p>
            <a:pPr marL="514350" indent="-514350">
              <a:buFont typeface="+mj-lt"/>
              <a:buAutoNum type="arabicPeriod"/>
            </a:pPr>
            <a:r>
              <a:rPr lang="en-US" dirty="0">
                <a:solidFill>
                  <a:schemeClr val="bg2">
                    <a:lumMod val="10000"/>
                  </a:schemeClr>
                </a:solidFill>
              </a:rPr>
              <a:t>Overall, the instructor is an effective teacher. </a:t>
            </a:r>
          </a:p>
          <a:p>
            <a:pPr marL="514350" indent="-514350">
              <a:buFont typeface="+mj-lt"/>
              <a:buAutoNum type="arabicPeriod"/>
            </a:pPr>
            <a:r>
              <a:rPr lang="en-US" dirty="0">
                <a:solidFill>
                  <a:schemeClr val="bg2">
                    <a:lumMod val="10000"/>
                  </a:schemeClr>
                </a:solidFill>
              </a:rPr>
              <a:t>The instructor clearly explained what was expected on assignments and test</a:t>
            </a:r>
          </a:p>
          <a:p>
            <a:pPr marL="0" indent="0">
              <a:buNone/>
            </a:pPr>
            <a:r>
              <a:rPr lang="en-US" dirty="0">
                <a:solidFill>
                  <a:schemeClr val="bg2">
                    <a:lumMod val="10000"/>
                  </a:schemeClr>
                </a:solidFill>
              </a:rPr>
              <a:t>17.   Please indicate your satisfaction with the availability of the instructor…</a:t>
            </a:r>
          </a:p>
        </p:txBody>
      </p:sp>
    </p:spTree>
    <p:extLst>
      <p:ext uri="{BB962C8B-B14F-4D97-AF65-F5344CB8AC3E}">
        <p14:creationId xmlns:p14="http://schemas.microsoft.com/office/powerpoint/2010/main" val="3831262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ctrTitle"/>
          </p:nvPr>
        </p:nvSpPr>
        <p:spPr>
          <a:xfrm>
            <a:off x="838199" y="1093788"/>
            <a:ext cx="10506455" cy="2967208"/>
          </a:xfrm>
        </p:spPr>
        <p:txBody>
          <a:bodyPr>
            <a:normAutofit/>
          </a:bodyPr>
          <a:lstStyle/>
          <a:p>
            <a:pPr algn="l"/>
            <a:r>
              <a:rPr lang="en-US" sz="8000" dirty="0"/>
              <a:t>CONTEXT</a:t>
            </a:r>
          </a:p>
        </p:txBody>
      </p:sp>
      <p:sp>
        <p:nvSpPr>
          <p:cNvPr id="21" name="Rectangle 20">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8097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E7FE313-D13B-480C-8B78-94DDFF4292C4}"/>
              </a:ext>
            </a:extLst>
          </p:cNvPr>
          <p:cNvSpPr>
            <a:spLocks noGrp="1"/>
          </p:cNvSpPr>
          <p:nvPr>
            <p:ph type="title"/>
          </p:nvPr>
        </p:nvSpPr>
        <p:spPr>
          <a:xfrm>
            <a:off x="594360" y="1209086"/>
            <a:ext cx="3876848" cy="4064925"/>
          </a:xfrm>
        </p:spPr>
        <p:txBody>
          <a:bodyPr anchor="ctr">
            <a:normAutofit/>
          </a:bodyPr>
          <a:lstStyle/>
          <a:p>
            <a:r>
              <a:rPr lang="en-US" sz="5400" dirty="0"/>
              <a:t>Fall 2020</a:t>
            </a:r>
          </a:p>
        </p:txBody>
      </p:sp>
      <p:grpSp>
        <p:nvGrpSpPr>
          <p:cNvPr id="13" name="Group 12">
            <a:extLst>
              <a:ext uri="{FF2B5EF4-FFF2-40B4-BE49-F238E27FC236}">
                <a16:creationId xmlns:a16="http://schemas.microsoft.com/office/drawing/2014/main" id="{22725F33-435F-480E-996D-205671CDC4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4360" y="73152"/>
            <a:ext cx="1178966" cy="232963"/>
            <a:chOff x="594360" y="73152"/>
            <a:chExt cx="1178966" cy="232963"/>
          </a:xfrm>
        </p:grpSpPr>
        <p:sp>
          <p:nvSpPr>
            <p:cNvPr id="14" name="Rectangle 64">
              <a:extLst>
                <a:ext uri="{FF2B5EF4-FFF2-40B4-BE49-F238E27FC236}">
                  <a16:creationId xmlns:a16="http://schemas.microsoft.com/office/drawing/2014/main" id="{07687CC5-056E-447F-A348-E9196E738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18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66">
              <a:extLst>
                <a:ext uri="{FF2B5EF4-FFF2-40B4-BE49-F238E27FC236}">
                  <a16:creationId xmlns:a16="http://schemas.microsoft.com/office/drawing/2014/main" id="{4B7194FF-E2A4-49A6-A54A-A0B6A1AC24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18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64">
              <a:extLst>
                <a:ext uri="{FF2B5EF4-FFF2-40B4-BE49-F238E27FC236}">
                  <a16:creationId xmlns:a16="http://schemas.microsoft.com/office/drawing/2014/main" id="{7ED6E1D0-56BF-487D-9BD1-5D8FD79389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922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66">
              <a:extLst>
                <a:ext uri="{FF2B5EF4-FFF2-40B4-BE49-F238E27FC236}">
                  <a16:creationId xmlns:a16="http://schemas.microsoft.com/office/drawing/2014/main" id="{AD27C1B6-91C6-4DFC-99E9-F0B83DC5D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922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64">
              <a:extLst>
                <a:ext uri="{FF2B5EF4-FFF2-40B4-BE49-F238E27FC236}">
                  <a16:creationId xmlns:a16="http://schemas.microsoft.com/office/drawing/2014/main" id="{B4A16B45-8536-4A38-B36E-A26F7ACEDA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427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66">
              <a:extLst>
                <a:ext uri="{FF2B5EF4-FFF2-40B4-BE49-F238E27FC236}">
                  <a16:creationId xmlns:a16="http://schemas.microsoft.com/office/drawing/2014/main" id="{F64F5F52-7BB7-4B43-BB5B-67DB66689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427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ectangle 64">
              <a:extLst>
                <a:ext uri="{FF2B5EF4-FFF2-40B4-BE49-F238E27FC236}">
                  <a16:creationId xmlns:a16="http://schemas.microsoft.com/office/drawing/2014/main" id="{789C00E1-E374-485E-A40E-BCF0E6C8AD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9315"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66">
              <a:extLst>
                <a:ext uri="{FF2B5EF4-FFF2-40B4-BE49-F238E27FC236}">
                  <a16:creationId xmlns:a16="http://schemas.microsoft.com/office/drawing/2014/main" id="{9AEDDA19-1BE9-4BD1-A087-110713905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9315"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ectangle 64">
              <a:extLst>
                <a:ext uri="{FF2B5EF4-FFF2-40B4-BE49-F238E27FC236}">
                  <a16:creationId xmlns:a16="http://schemas.microsoft.com/office/drawing/2014/main" id="{9BF3970B-5A82-4527-AB38-536DF5FCF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436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ectangle 66">
              <a:extLst>
                <a:ext uri="{FF2B5EF4-FFF2-40B4-BE49-F238E27FC236}">
                  <a16:creationId xmlns:a16="http://schemas.microsoft.com/office/drawing/2014/main" id="{B0A9D7D8-F150-43E1-83AD-CE553B3BD7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436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ectangle 64">
              <a:extLst>
                <a:ext uri="{FF2B5EF4-FFF2-40B4-BE49-F238E27FC236}">
                  <a16:creationId xmlns:a16="http://schemas.microsoft.com/office/drawing/2014/main" id="{5F94325E-CD9B-4404-A2CF-D130B5387D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895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Rectangle 66">
              <a:extLst>
                <a:ext uri="{FF2B5EF4-FFF2-40B4-BE49-F238E27FC236}">
                  <a16:creationId xmlns:a16="http://schemas.microsoft.com/office/drawing/2014/main" id="{7E5DF248-D56C-4D96-920E-D1FC7FDDA6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895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 64">
              <a:extLst>
                <a:ext uri="{FF2B5EF4-FFF2-40B4-BE49-F238E27FC236}">
                  <a16:creationId xmlns:a16="http://schemas.microsoft.com/office/drawing/2014/main" id="{C0B1AD48-9001-4AEF-AA30-56CAEC2B73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400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ectangle 66">
              <a:extLst>
                <a:ext uri="{FF2B5EF4-FFF2-40B4-BE49-F238E27FC236}">
                  <a16:creationId xmlns:a16="http://schemas.microsoft.com/office/drawing/2014/main" id="{4864399F-6339-4CD7-A92C-52BA2D57AA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400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ectangle 64">
              <a:extLst>
                <a:ext uri="{FF2B5EF4-FFF2-40B4-BE49-F238E27FC236}">
                  <a16:creationId xmlns:a16="http://schemas.microsoft.com/office/drawing/2014/main" id="{BA4AC9BF-79DA-4D77-8227-BC5CC7563E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6904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Rectangle 66">
              <a:extLst>
                <a:ext uri="{FF2B5EF4-FFF2-40B4-BE49-F238E27FC236}">
                  <a16:creationId xmlns:a16="http://schemas.microsoft.com/office/drawing/2014/main" id="{84310BC6-6BB6-49A0-88BA-4302E8E4F8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6904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Rectangle 64">
              <a:extLst>
                <a:ext uri="{FF2B5EF4-FFF2-40B4-BE49-F238E27FC236}">
                  <a16:creationId xmlns:a16="http://schemas.microsoft.com/office/drawing/2014/main" id="{4840B5CD-1F12-405E-89D3-92A9D17389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4409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Rectangle 66">
              <a:extLst>
                <a:ext uri="{FF2B5EF4-FFF2-40B4-BE49-F238E27FC236}">
                  <a16:creationId xmlns:a16="http://schemas.microsoft.com/office/drawing/2014/main" id="{AD8181A7-FF60-4734-B51C-E622917E1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4409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Rectangle 64">
              <a:extLst>
                <a:ext uri="{FF2B5EF4-FFF2-40B4-BE49-F238E27FC236}">
                  <a16:creationId xmlns:a16="http://schemas.microsoft.com/office/drawing/2014/main" id="{BF5BAC90-7E94-452F-B85C-17EB7C248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1913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Rectangle 66">
              <a:extLst>
                <a:ext uri="{FF2B5EF4-FFF2-40B4-BE49-F238E27FC236}">
                  <a16:creationId xmlns:a16="http://schemas.microsoft.com/office/drawing/2014/main" id="{7DABFDCB-F31D-4192-A6C4-9841F0E4E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1913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5" name="Rectangle 3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5" name="Content Placeholder 2">
            <a:extLst>
              <a:ext uri="{FF2B5EF4-FFF2-40B4-BE49-F238E27FC236}">
                <a16:creationId xmlns:a16="http://schemas.microsoft.com/office/drawing/2014/main" id="{E3C601D9-4E4B-4592-B3D3-CDF4F2843DA9}"/>
              </a:ext>
            </a:extLst>
          </p:cNvPr>
          <p:cNvGraphicFramePr>
            <a:graphicFrameLocks noGrp="1"/>
          </p:cNvGraphicFramePr>
          <p:nvPr>
            <p:ph idx="1"/>
            <p:extLst>
              <p:ext uri="{D42A27DB-BD31-4B8C-83A1-F6EECF244321}">
                <p14:modId xmlns:p14="http://schemas.microsoft.com/office/powerpoint/2010/main" val="247874284"/>
              </p:ext>
            </p:extLst>
          </p:nvPr>
        </p:nvGraphicFramePr>
        <p:xfrm>
          <a:off x="5400675" y="457199"/>
          <a:ext cx="6410325" cy="593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0991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one image--a person stepping on a rake is a &quot;new teacher&quot; in 2020.  The second image, a person hoping on a rake like a skateboard, sliding down stair railing, and still, stepping on a rake so it hits the person in the face.">
            <a:extLst>
              <a:ext uri="{FF2B5EF4-FFF2-40B4-BE49-F238E27FC236}">
                <a16:creationId xmlns:a16="http://schemas.microsoft.com/office/drawing/2014/main" id="{7BA76E6C-EB15-40A7-839E-03ABC46D1847}"/>
              </a:ext>
            </a:extLst>
          </p:cNvPr>
          <p:cNvPicPr>
            <a:picLocks noChangeAspect="1"/>
          </p:cNvPicPr>
          <p:nvPr/>
        </p:nvPicPr>
        <p:blipFill rotWithShape="1">
          <a:blip r:embed="rId2"/>
          <a:srcRect t="-370" r="-235" b="5057"/>
          <a:stretch/>
        </p:blipFill>
        <p:spPr>
          <a:xfrm>
            <a:off x="3596640" y="252913"/>
            <a:ext cx="5411628" cy="643236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834430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5783854" y="552182"/>
            <a:ext cx="5750805" cy="4978285"/>
          </a:xfrm>
          <a:prstGeom prst="rect">
            <a:avLst/>
          </a:prstGeom>
          <a:noFill/>
        </p:spPr>
        <p:txBody>
          <a:bodyPr vert="horz" lIns="91440" tIns="45720" rIns="91440" bIns="45720" rtlCol="0" anchor="b">
            <a:normAutofit/>
          </a:bodyPr>
          <a:lstStyle/>
          <a:p>
            <a:r>
              <a:rPr lang="en-US" sz="5400" kern="1200" dirty="0">
                <a:solidFill>
                  <a:schemeClr val="tx1"/>
                </a:solidFill>
                <a:latin typeface="+mj-lt"/>
                <a:ea typeface="+mj-ea"/>
                <a:cs typeface="+mj-cs"/>
              </a:rPr>
              <a:t>How do you do a peer </a:t>
            </a:r>
            <a:r>
              <a:rPr lang="en-US" sz="5400" dirty="0"/>
              <a:t>o</a:t>
            </a:r>
            <a:r>
              <a:rPr lang="en-US" sz="5400" kern="1200" dirty="0">
                <a:solidFill>
                  <a:schemeClr val="tx1"/>
                </a:solidFill>
                <a:latin typeface="+mj-lt"/>
                <a:ea typeface="+mj-ea"/>
                <a:cs typeface="+mj-cs"/>
              </a:rPr>
              <a:t>bservation?</a:t>
            </a:r>
          </a:p>
          <a:p>
            <a:r>
              <a:rPr lang="en-US" sz="5400" kern="1200" dirty="0">
                <a:solidFill>
                  <a:schemeClr val="tx1"/>
                </a:solidFill>
                <a:latin typeface="+mj-lt"/>
                <a:ea typeface="+mj-ea"/>
                <a:cs typeface="+mj-cs"/>
              </a:rPr>
              <a:t>What do you look for? </a:t>
            </a:r>
            <a:endParaRPr lang="en-US" sz="5200" dirty="0">
              <a:latin typeface="+mj-lt"/>
              <a:ea typeface="+mj-ea"/>
              <a:cs typeface="+mj-cs"/>
            </a:endParaRPr>
          </a:p>
          <a:p>
            <a:pPr>
              <a:lnSpc>
                <a:spcPct val="90000"/>
              </a:lnSpc>
              <a:spcBef>
                <a:spcPct val="0"/>
              </a:spcBef>
              <a:spcAft>
                <a:spcPts val="600"/>
              </a:spcAft>
            </a:pPr>
            <a:r>
              <a:rPr lang="en-US" sz="5400" kern="1200" dirty="0">
                <a:solidFill>
                  <a:schemeClr val="tx1"/>
                </a:solidFill>
                <a:latin typeface="+mj-lt"/>
                <a:ea typeface="+mj-ea"/>
                <a:cs typeface="+mj-cs"/>
                <a:hlinkClick r:id="rId2"/>
              </a:rPr>
              <a:t>https://bit.ly/3iIb9mp</a:t>
            </a:r>
            <a:endParaRPr lang="en-US" sz="5400" dirty="0"/>
          </a:p>
        </p:txBody>
      </p:sp>
      <p:pic>
        <p:nvPicPr>
          <p:cNvPr id="5" name="Picture 4" descr="¿ES MI ESCUELA JUSTA? - INED21"/>
          <p:cNvPicPr>
            <a:picLocks noChangeAspect="1"/>
          </p:cNvPicPr>
          <p:nvPr/>
        </p:nvPicPr>
        <p:blipFill rotWithShape="1">
          <a:blip r:embed="rId3">
            <a:extLst>
              <a:ext uri="{28A0092B-C50C-407E-A947-70E740481C1C}">
                <a14:useLocalDpi xmlns:a14="http://schemas.microsoft.com/office/drawing/2010/main" val="0"/>
              </a:ext>
            </a:extLst>
          </a:blip>
          <a:srcRect l="25829" r="19385"/>
          <a:stretch/>
        </p:blipFill>
        <p:spPr>
          <a:xfrm>
            <a:off x="20" y="10"/>
            <a:ext cx="4992985" cy="6857990"/>
          </a:xfrm>
          <a:prstGeom prst="rect">
            <a:avLst/>
          </a:prstGeom>
        </p:spPr>
      </p:pic>
    </p:spTree>
    <p:extLst>
      <p:ext uri="{BB962C8B-B14F-4D97-AF65-F5344CB8AC3E}">
        <p14:creationId xmlns:p14="http://schemas.microsoft.com/office/powerpoint/2010/main" val="937861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8215" y="38623"/>
            <a:ext cx="9027470" cy="6780754"/>
          </a:xfrm>
          <a:prstGeom prst="rect">
            <a:avLst/>
          </a:prstGeom>
        </p:spPr>
      </p:pic>
      <p:sp>
        <p:nvSpPr>
          <p:cNvPr id="3" name="TextBox 2"/>
          <p:cNvSpPr txBox="1"/>
          <p:nvPr/>
        </p:nvSpPr>
        <p:spPr>
          <a:xfrm>
            <a:off x="2306320" y="6411422"/>
            <a:ext cx="7579360" cy="369332"/>
          </a:xfrm>
          <a:prstGeom prst="rect">
            <a:avLst/>
          </a:prstGeom>
          <a:noFill/>
        </p:spPr>
        <p:txBody>
          <a:bodyPr wrap="square" rtlCol="0">
            <a:spAutoFit/>
          </a:bodyPr>
          <a:lstStyle/>
          <a:p>
            <a:r>
              <a:rPr lang="en-US" dirty="0"/>
              <a:t>Research-based model, 2018, from the work of the APA and Dr. Regan Gurung.  </a:t>
            </a:r>
          </a:p>
        </p:txBody>
      </p:sp>
    </p:spTree>
    <p:extLst>
      <p:ext uri="{BB962C8B-B14F-4D97-AF65-F5344CB8AC3E}">
        <p14:creationId xmlns:p14="http://schemas.microsoft.com/office/powerpoint/2010/main" val="791551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7378" y="365125"/>
            <a:ext cx="10515600" cy="1325563"/>
          </a:xfrm>
        </p:spPr>
        <p:txBody>
          <a:bodyPr>
            <a:normAutofit/>
          </a:bodyPr>
          <a:lstStyle/>
          <a:p>
            <a:r>
              <a:rPr lang="en-US" dirty="0">
                <a:solidFill>
                  <a:srgbClr val="002060"/>
                </a:solidFill>
              </a:rPr>
              <a:t>Two areas of practice that significantly impact learning are Rapport and Clarity:</a:t>
            </a:r>
          </a:p>
        </p:txBody>
      </p:sp>
      <p:pic>
        <p:nvPicPr>
          <p:cNvPr id="5" name="Content Placeholder 4"/>
          <p:cNvPicPr>
            <a:picLocks noGrp="1" noChangeAspect="1"/>
          </p:cNvPicPr>
          <p:nvPr>
            <p:ph idx="1"/>
          </p:nvPr>
        </p:nvPicPr>
        <p:blipFill>
          <a:blip r:embed="rId3"/>
          <a:stretch>
            <a:fillRect/>
          </a:stretch>
        </p:blipFill>
        <p:spPr>
          <a:xfrm>
            <a:off x="1870998" y="1754697"/>
            <a:ext cx="9265385" cy="3827194"/>
          </a:xfrm>
          <a:prstGeom prst="rect">
            <a:avLst/>
          </a:prstGeom>
        </p:spPr>
      </p:pic>
      <p:sp>
        <p:nvSpPr>
          <p:cNvPr id="6" name="TextBox 5"/>
          <p:cNvSpPr txBox="1"/>
          <p:nvPr/>
        </p:nvSpPr>
        <p:spPr>
          <a:xfrm>
            <a:off x="883578" y="6031914"/>
            <a:ext cx="10849510" cy="646331"/>
          </a:xfrm>
          <a:prstGeom prst="rect">
            <a:avLst/>
          </a:prstGeom>
          <a:noFill/>
        </p:spPr>
        <p:txBody>
          <a:bodyPr wrap="square" rtlCol="0">
            <a:spAutoFit/>
          </a:bodyPr>
          <a:lstStyle/>
          <a:p>
            <a:r>
              <a:rPr lang="en-US" i="1" dirty="0"/>
              <a:t>From </a:t>
            </a:r>
            <a:r>
              <a:rPr lang="en-US" dirty="0"/>
              <a:t>John Hattie (2008); and the Australian Society for Evidence Based Teaching </a:t>
            </a:r>
            <a:r>
              <a:rPr lang="en-US" dirty="0">
                <a:hlinkClick r:id="rId4"/>
              </a:rPr>
              <a:t>http://www.evidencebasedteaching.org.au</a:t>
            </a:r>
            <a:r>
              <a:rPr lang="en-US" dirty="0"/>
              <a:t> </a:t>
            </a:r>
          </a:p>
        </p:txBody>
      </p:sp>
      <p:sp>
        <p:nvSpPr>
          <p:cNvPr id="2" name="Oval 1"/>
          <p:cNvSpPr/>
          <p:nvPr/>
        </p:nvSpPr>
        <p:spPr>
          <a:xfrm>
            <a:off x="8193986" y="4241545"/>
            <a:ext cx="987232" cy="9535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671389" y="2475475"/>
            <a:ext cx="1019658" cy="9535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9899578" y="2209748"/>
            <a:ext cx="964970" cy="9535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4471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10">
            <a:extLst>
              <a:ext uri="{FF2B5EF4-FFF2-40B4-BE49-F238E27FC236}">
                <a16:creationId xmlns:a16="http://schemas.microsoft.com/office/drawing/2014/main" id="{5F79CFC8-9CB6-4FB1-96EE-B4FF3ABEE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5B7D26F-5F9B-4E6E-95E1-D7FC30F99852}"/>
              </a:ext>
            </a:extLst>
          </p:cNvPr>
          <p:cNvSpPr txBox="1"/>
          <p:nvPr/>
        </p:nvSpPr>
        <p:spPr>
          <a:xfrm>
            <a:off x="8904750" y="1647832"/>
            <a:ext cx="1143000" cy="487680"/>
          </a:xfrm>
          <a:prstGeom prst="rect">
            <a:avLst/>
          </a:prstGeom>
          <a:solidFill>
            <a:schemeClr val="bg1"/>
          </a:solidFill>
        </p:spPr>
        <p:txBody>
          <a:bodyPr wrap="square" rtlCol="0">
            <a:spAutoFit/>
          </a:bodyPr>
          <a:lstStyle/>
          <a:p>
            <a:endParaRPr lang="en-US" dirty="0"/>
          </a:p>
        </p:txBody>
      </p:sp>
      <p:graphicFrame>
        <p:nvGraphicFramePr>
          <p:cNvPr id="4" name="Diagram 3">
            <a:extLst>
              <a:ext uri="{FF2B5EF4-FFF2-40B4-BE49-F238E27FC236}">
                <a16:creationId xmlns:a16="http://schemas.microsoft.com/office/drawing/2014/main" id="{D54AAE98-37C9-4DDE-9E68-672BC62C2186}"/>
              </a:ext>
            </a:extLst>
          </p:cNvPr>
          <p:cNvGraphicFramePr/>
          <p:nvPr>
            <p:extLst>
              <p:ext uri="{D42A27DB-BD31-4B8C-83A1-F6EECF244321}">
                <p14:modId xmlns:p14="http://schemas.microsoft.com/office/powerpoint/2010/main" val="4026678843"/>
              </p:ext>
            </p:extLst>
          </p:nvPr>
        </p:nvGraphicFramePr>
        <p:xfrm>
          <a:off x="945125" y="749147"/>
          <a:ext cx="10545468" cy="58568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720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1536</Words>
  <Application>Microsoft Office PowerPoint</Application>
  <PresentationFormat>Widescreen</PresentationFormat>
  <Paragraphs>154</Paragraphs>
  <Slides>27</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Peer Review of Teaching…during a pandemic</vt:lpstr>
      <vt:lpstr>Purpose of the session:</vt:lpstr>
      <vt:lpstr>CONTEXT</vt:lpstr>
      <vt:lpstr>Fall 2020</vt:lpstr>
      <vt:lpstr>PowerPoint Presentation</vt:lpstr>
      <vt:lpstr>PowerPoint Presentation</vt:lpstr>
      <vt:lpstr>PowerPoint Presentation</vt:lpstr>
      <vt:lpstr>Two areas of practice that significantly impact learning are Rapport and Clarity:</vt:lpstr>
      <vt:lpstr>PowerPoint Presentation</vt:lpstr>
      <vt:lpstr>PROCESS</vt:lpstr>
      <vt:lpstr>PowerPoint Presentation</vt:lpstr>
      <vt:lpstr>Processes</vt:lpstr>
      <vt:lpstr>Protocols</vt:lpstr>
      <vt:lpstr>  How do we do a teaching observation…during a pandemic?  With examples from Microbiology and others….</vt:lpstr>
      <vt:lpstr>Principles for Effective Teaching: Hybrid course review</vt:lpstr>
      <vt:lpstr>Build rapport between students and faculty through meaningful contact </vt:lpstr>
      <vt:lpstr>Develops reciprocity and cooperation among students</vt:lpstr>
      <vt:lpstr>Encourages and embeds active learning  student presentations and peer feedback</vt:lpstr>
      <vt:lpstr>Gives prompt feedback and checks for understanding</vt:lpstr>
      <vt:lpstr>Provides an organized course, organized class sessions, and clarity throughout the course</vt:lpstr>
      <vt:lpstr>Communicates high expectations and pathways to achievement for all students</vt:lpstr>
      <vt:lpstr>Respects, accommdate, supports diverse talents and paths to learning </vt:lpstr>
      <vt:lpstr>Incorporates metacognitive activities for deeper learning </vt:lpstr>
      <vt:lpstr>Will you see all of these?    Not likely but look for several!</vt:lpstr>
      <vt:lpstr>Conclusions and Feedback!</vt:lpstr>
      <vt:lpstr>Resources:</vt:lpstr>
      <vt:lpstr>Relevant Clemson student rating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 Review of Teaching…during a pandemic</dc:title>
  <dc:creator>Taimi A Olsen</dc:creator>
  <cp:lastModifiedBy>Taimi A Olsen</cp:lastModifiedBy>
  <cp:revision>4</cp:revision>
  <dcterms:created xsi:type="dcterms:W3CDTF">2020-09-18T18:12:35Z</dcterms:created>
  <dcterms:modified xsi:type="dcterms:W3CDTF">2020-11-17T18:00:16Z</dcterms:modified>
</cp:coreProperties>
</file>