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4795-C448-B54F-92DC-810DAA686000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95C1-A595-4B46-9017-0E44F07B05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venir Book"/>
                <a:cs typeface="Avenir Book"/>
              </a:rPr>
              <a:t>Some universities are now requiring students to study abroad.  Many universities require some sort of culture immersion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695C1-A595-4B46-9017-0E44F07B05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2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er.net" TargetMode="External"/><Relationship Id="rId2" Type="http://schemas.openxmlformats.org/officeDocument/2006/relationships/hyperlink" Target="http://www.learner.org/jnor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aa.gov/ocea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Service Learning in International Contexts: A New Approach to Collaboration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539999"/>
            <a:ext cx="4038600" cy="3586163"/>
          </a:xfrm>
        </p:spPr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Cassie Quigley</a:t>
            </a:r>
          </a:p>
          <a:p>
            <a:pPr marL="0" indent="0">
              <a:buNone/>
            </a:pPr>
            <a:endParaRPr lang="en-US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dirty="0">
                <a:latin typeface="Avenir Book"/>
                <a:cs typeface="Avenir Book"/>
              </a:rPr>
              <a:t>	</a:t>
            </a:r>
            <a:r>
              <a:rPr lang="en-US" dirty="0" smtClean="0">
                <a:latin typeface="Avenir Book"/>
                <a:cs typeface="Avenir Book"/>
              </a:rPr>
              <a:t>Assistant Professor </a:t>
            </a:r>
          </a:p>
          <a:p>
            <a:pPr marL="0" indent="0">
              <a:buNone/>
            </a:pPr>
            <a:r>
              <a:rPr lang="en-US" dirty="0">
                <a:latin typeface="Avenir Book"/>
                <a:cs typeface="Avenir Book"/>
              </a:rPr>
              <a:t>	</a:t>
            </a:r>
            <a:r>
              <a:rPr lang="en-US" dirty="0" smtClean="0">
                <a:latin typeface="Avenir Book"/>
                <a:cs typeface="Avenir Book"/>
              </a:rPr>
              <a:t>Science Education	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Content Placeholder 5" descr="P8090339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2008765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9676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Book"/>
                <a:cs typeface="Avenir Book"/>
              </a:rPr>
              <a:t/>
            </a:r>
            <a:br>
              <a:rPr lang="en-US" dirty="0">
                <a:latin typeface="Avenir Book"/>
                <a:cs typeface="Avenir Book"/>
              </a:rPr>
            </a:br>
            <a:r>
              <a:rPr lang="en-US" dirty="0" smtClean="0">
                <a:latin typeface="Avenir Book"/>
                <a:cs typeface="Avenir Book"/>
              </a:rPr>
              <a:t>Trash Maps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Using GPS and mobile apps, students record the presence of trash along bodies of water.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0" name="Content Placeholder 9" descr="Trash_july_2013-Ori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3" r="11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305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Water Quality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Using mobile apps and test kits, students record the presence of certain toxins and record the data on websites to provide better data to scientists.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IMG_231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1623291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416404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Resources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venir Book"/>
                <a:cs typeface="Avenir Book"/>
              </a:rPr>
              <a:t>Journey North- </a:t>
            </a:r>
            <a:r>
              <a:rPr lang="en-US" dirty="0">
                <a:latin typeface="Avenir Book"/>
                <a:cs typeface="Avenir Book"/>
                <a:hlinkClick r:id="rId2"/>
              </a:rPr>
              <a:t>http://www.learner.org/jnorth</a:t>
            </a:r>
            <a:r>
              <a:rPr lang="en-US" dirty="0" smtClean="0">
                <a:latin typeface="Avenir Book"/>
                <a:cs typeface="Avenir Book"/>
                <a:hlinkClick r:id="rId2"/>
              </a:rPr>
              <a:t>/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Geoporter ( Geospacial Educators’ Opportunities </a:t>
            </a:r>
            <a:r>
              <a:rPr lang="en-US" dirty="0">
                <a:latin typeface="Avenir Book"/>
                <a:cs typeface="Avenir Book"/>
              </a:rPr>
              <a:t>for Partnership) </a:t>
            </a:r>
            <a:r>
              <a:rPr lang="en-US" dirty="0">
                <a:latin typeface="Avenir Book"/>
                <a:cs typeface="Avenir Book"/>
                <a:hlinkClick r:id="rId3"/>
              </a:rPr>
              <a:t>http://</a:t>
            </a:r>
            <a:r>
              <a:rPr lang="en-US" dirty="0" smtClean="0">
                <a:latin typeface="Avenir Book"/>
                <a:cs typeface="Avenir Book"/>
                <a:hlinkClick r:id="rId3"/>
              </a:rPr>
              <a:t>geoporter.net</a:t>
            </a:r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>
                <a:latin typeface="Avenir Book"/>
                <a:cs typeface="Avenir Book"/>
              </a:rPr>
              <a:t>NOAA-  </a:t>
            </a:r>
            <a:r>
              <a:rPr lang="en-US" dirty="0">
                <a:latin typeface="Avenir Book"/>
                <a:cs typeface="Avenir Book"/>
                <a:hlinkClick r:id="rId4"/>
              </a:rPr>
              <a:t>http://www.noaa.gov/</a:t>
            </a:r>
            <a:r>
              <a:rPr lang="en-US" dirty="0" smtClean="0">
                <a:latin typeface="Avenir Book"/>
                <a:cs typeface="Avenir Book"/>
                <a:hlinkClick r:id="rId4"/>
              </a:rPr>
              <a:t>ocean.html</a:t>
            </a:r>
            <a:endParaRPr lang="en-US" dirty="0" smtClean="0">
              <a:latin typeface="Avenir Book"/>
              <a:cs typeface="Avenir Book"/>
            </a:endParaRPr>
          </a:p>
          <a:p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73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0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Why?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9818"/>
            <a:ext cx="4038600" cy="5156345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venir Book"/>
                <a:cs typeface="Avenir Book"/>
              </a:rPr>
              <a:t>¼ of college graduates studied abroad in 2011.</a:t>
            </a:r>
          </a:p>
          <a:p>
            <a:r>
              <a:rPr lang="en-US" sz="2000" dirty="0" smtClean="0">
                <a:latin typeface="Avenir Book"/>
                <a:cs typeface="Avenir Book"/>
              </a:rPr>
              <a:t>Many of the reasons universities cite as reasons to study abroad are also goals of service learning: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Gain a new perspective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Discover your passions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Enrich your education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Distinguish yourself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Demonstrate your adaptability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Accomplish more that you imagined</a:t>
            </a:r>
          </a:p>
          <a:p>
            <a:pPr lvl="1"/>
            <a:r>
              <a:rPr lang="en-US" sz="2000" dirty="0" smtClean="0">
                <a:latin typeface="Avenir Book"/>
                <a:cs typeface="Avenir Book"/>
              </a:rPr>
              <a:t>Prepare for the future</a:t>
            </a:r>
          </a:p>
          <a:p>
            <a:endParaRPr lang="en-US" sz="2000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P802005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2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Joining Service Learning and International Experiences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By immersing students in local culture, landscapes and experiences</a:t>
            </a:r>
          </a:p>
          <a:p>
            <a:r>
              <a:rPr lang="en-US" dirty="0" smtClean="0">
                <a:latin typeface="Avenir Book"/>
                <a:cs typeface="Avenir Book"/>
              </a:rPr>
              <a:t>By forging strong ties between local social and environmental organizations and their constituencies in the schools and community.</a:t>
            </a:r>
          </a:p>
          <a:p>
            <a:r>
              <a:rPr lang="en-US" dirty="0" smtClean="0">
                <a:latin typeface="Avenir Book"/>
                <a:cs typeface="Avenir Book"/>
              </a:rPr>
              <a:t>By making tangible contributions to resolving local  issues.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P806027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495800" y="1600200"/>
            <a:ext cx="4287982" cy="4525963"/>
          </a:xfrm>
        </p:spPr>
      </p:pic>
    </p:spTree>
    <p:extLst>
      <p:ext uri="{BB962C8B-B14F-4D97-AF65-F5344CB8AC3E}">
        <p14:creationId xmlns:p14="http://schemas.microsoft.com/office/powerpoint/2010/main" val="96839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Developing connections in international contexts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4000" y="1801090"/>
            <a:ext cx="4923734" cy="50569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Search local NGOs, governmental organizations and  existing connections between your university and organizations.</a:t>
            </a:r>
          </a:p>
          <a:p>
            <a:r>
              <a:rPr lang="en-US" dirty="0" smtClean="0">
                <a:latin typeface="Avenir Book"/>
                <a:cs typeface="Avenir Book"/>
              </a:rPr>
              <a:t>Meet with coordinator to find out their needs.</a:t>
            </a:r>
          </a:p>
          <a:p>
            <a:r>
              <a:rPr lang="en-US" dirty="0" smtClean="0">
                <a:latin typeface="Avenir Book"/>
                <a:cs typeface="Avenir Book"/>
              </a:rPr>
              <a:t>Create a variety of projects to promote student interests.</a:t>
            </a:r>
          </a:p>
          <a:p>
            <a:r>
              <a:rPr lang="en-US" dirty="0" smtClean="0">
                <a:latin typeface="Avenir Book"/>
                <a:cs typeface="Avenir Book"/>
              </a:rPr>
              <a:t>Maintain a positive relationship between the community organization and the university.</a:t>
            </a:r>
          </a:p>
          <a:p>
            <a:r>
              <a:rPr lang="en-US" dirty="0" smtClean="0">
                <a:latin typeface="Avenir Book"/>
                <a:cs typeface="Avenir Book"/>
              </a:rPr>
              <a:t>Encourage product-driven projects with tangible results.</a:t>
            </a:r>
          </a:p>
          <a:p>
            <a:r>
              <a:rPr lang="en-US" dirty="0" smtClean="0">
                <a:latin typeface="Avenir Book"/>
                <a:cs typeface="Avenir Book"/>
              </a:rPr>
              <a:t>Create clear guidelines timeliness and expectation</a:t>
            </a:r>
          </a:p>
          <a:p>
            <a:r>
              <a:rPr lang="en-US" dirty="0" smtClean="0">
                <a:latin typeface="Avenir Book"/>
                <a:cs typeface="Avenir Book"/>
              </a:rPr>
              <a:t>Do not create more work for your community partners.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7" name="Content Placeholder 6" descr="IMG_234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5177734" y="2193636"/>
            <a:ext cx="3509066" cy="3932527"/>
          </a:xfrm>
        </p:spPr>
      </p:pic>
    </p:spTree>
    <p:extLst>
      <p:ext uri="{BB962C8B-B14F-4D97-AF65-F5344CB8AC3E}">
        <p14:creationId xmlns:p14="http://schemas.microsoft.com/office/powerpoint/2010/main" val="262186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898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Ways to ease the communication gap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Use technology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Email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Text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Closed sites that allow for communication regardless of time zone issues</a:t>
            </a:r>
          </a:p>
          <a:p>
            <a:pPr lvl="1"/>
            <a:r>
              <a:rPr lang="en-US" dirty="0" smtClean="0">
                <a:latin typeface="Avenir Book"/>
                <a:cs typeface="Avenir Book"/>
              </a:rPr>
              <a:t>Synchronous communication 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Hangout.tif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20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30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Crowd Sourcing Data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venir Book"/>
                <a:cs typeface="Avenir Book"/>
              </a:rPr>
              <a:t>is the practice of obtaining needed services, ideas, or content by soliciting contributions from a large group of people, and especially from an online community, rather than from traditional employees or </a:t>
            </a:r>
            <a:r>
              <a:rPr lang="en-US" dirty="0" smtClean="0">
                <a:latin typeface="Avenir Book"/>
                <a:cs typeface="Avenir Book"/>
              </a:rPr>
              <a:t>suppliers.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IMG_230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29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Examples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Oxford English Dictionary</a:t>
            </a:r>
          </a:p>
          <a:p>
            <a:r>
              <a:rPr lang="en-US" dirty="0" smtClean="0">
                <a:latin typeface="Avenir Book"/>
                <a:cs typeface="Avenir Book"/>
              </a:rPr>
              <a:t>Genealogy research</a:t>
            </a:r>
          </a:p>
          <a:p>
            <a:r>
              <a:rPr lang="en-US" dirty="0" smtClean="0">
                <a:latin typeface="Avenir Book"/>
                <a:cs typeface="Avenir Book"/>
              </a:rPr>
              <a:t>Animal Monitoring</a:t>
            </a:r>
            <a:endParaRPr lang="en-US" dirty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-Water </a:t>
            </a:r>
            <a:r>
              <a:rPr lang="en-US" dirty="0">
                <a:latin typeface="Avenir Book"/>
                <a:cs typeface="Avenir Book"/>
              </a:rPr>
              <a:t>Quality Testing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venir Book"/>
                <a:cs typeface="Avenir Book"/>
              </a:rPr>
              <a:t>Trash </a:t>
            </a:r>
            <a:r>
              <a:rPr lang="en-US" dirty="0" smtClean="0">
                <a:latin typeface="Avenir Book"/>
                <a:cs typeface="Avenir Book"/>
              </a:rPr>
              <a:t>Maps</a:t>
            </a:r>
          </a:p>
          <a:p>
            <a:pPr marL="285750" indent="-285750">
              <a:buFontTx/>
              <a:buChar char="-"/>
            </a:pP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1" name="Content Placeholder 10" descr="P806028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7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Animal Monitoring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Christmas Day Bird Count</a:t>
            </a:r>
          </a:p>
          <a:p>
            <a:r>
              <a:rPr lang="en-US" dirty="0" smtClean="0">
                <a:latin typeface="Avenir Book"/>
                <a:cs typeface="Avenir Book"/>
              </a:rPr>
              <a:t> Monarch Migration</a:t>
            </a:r>
          </a:p>
          <a:p>
            <a:r>
              <a:rPr lang="en-US" dirty="0" smtClean="0">
                <a:latin typeface="Avenir Book"/>
                <a:cs typeface="Avenir Book"/>
              </a:rPr>
              <a:t>Whooping cranes</a:t>
            </a:r>
          </a:p>
          <a:p>
            <a:r>
              <a:rPr lang="en-US" dirty="0" smtClean="0">
                <a:latin typeface="Avenir Book"/>
                <a:cs typeface="Avenir Book"/>
              </a:rPr>
              <a:t>Bald Eagles</a:t>
            </a:r>
          </a:p>
          <a:p>
            <a:r>
              <a:rPr lang="en-US" dirty="0" smtClean="0">
                <a:latin typeface="Avenir Book"/>
                <a:cs typeface="Avenir Book"/>
              </a:rPr>
              <a:t>Hummingbirds</a:t>
            </a:r>
          </a:p>
          <a:p>
            <a:r>
              <a:rPr lang="en-US" dirty="0" smtClean="0">
                <a:latin typeface="Avenir Book"/>
                <a:cs typeface="Avenir Book"/>
              </a:rPr>
              <a:t>Tortuga Island Fish Count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5" name="Content Placeholder 4" descr="IMG_226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027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908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225</TotalTime>
  <Words>369</Words>
  <Application>Microsoft Office PowerPoint</Application>
  <PresentationFormat>On-screen Show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Service Learning in International Contexts: A New Approach to Collaboration</vt:lpstr>
      <vt:lpstr>Why?</vt:lpstr>
      <vt:lpstr>Joining Service Learning and International Experiences</vt:lpstr>
      <vt:lpstr>Developing connections in international contexts</vt:lpstr>
      <vt:lpstr>Ways to ease the communication gap</vt:lpstr>
      <vt:lpstr>Crowd Sourcing Data</vt:lpstr>
      <vt:lpstr>Examples</vt:lpstr>
      <vt:lpstr>Animal Monitoring</vt:lpstr>
      <vt:lpstr>PowerPoint Presentation</vt:lpstr>
      <vt:lpstr> Trash Maps</vt:lpstr>
      <vt:lpstr>Water Quality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in International Perspectives</dc:title>
  <dc:creator>Cassie Quigley</dc:creator>
  <cp:lastModifiedBy>kathy</cp:lastModifiedBy>
  <cp:revision>15</cp:revision>
  <dcterms:created xsi:type="dcterms:W3CDTF">2014-01-21T13:52:46Z</dcterms:created>
  <dcterms:modified xsi:type="dcterms:W3CDTF">2014-01-21T18:00:56Z</dcterms:modified>
</cp:coreProperties>
</file>