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handoutMasterIdLst>
    <p:handoutMasterId r:id="rId4"/>
  </p:handoutMasterIdLst>
  <p:sldIdLst>
    <p:sldId id="256" r:id="rId2"/>
  </p:sldIdLst>
  <p:sldSz cx="43891200" cy="329184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1969435" algn="l" rtl="0" eaLnBrk="0" fontAlgn="base" hangingPunct="0">
      <a:spcBef>
        <a:spcPct val="0"/>
      </a:spcBef>
      <a:spcAft>
        <a:spcPct val="0"/>
      </a:spcAft>
      <a:defRPr kern="1200">
        <a:solidFill>
          <a:schemeClr val="tx1"/>
        </a:solidFill>
        <a:latin typeface="Calibri" charset="0"/>
        <a:ea typeface="+mn-ea"/>
        <a:cs typeface="+mn-cs"/>
      </a:defRPr>
    </a:lvl2pPr>
    <a:lvl3pPr marL="3938869" algn="l" rtl="0" eaLnBrk="0" fontAlgn="base" hangingPunct="0">
      <a:spcBef>
        <a:spcPct val="0"/>
      </a:spcBef>
      <a:spcAft>
        <a:spcPct val="0"/>
      </a:spcAft>
      <a:defRPr kern="1200">
        <a:solidFill>
          <a:schemeClr val="tx1"/>
        </a:solidFill>
        <a:latin typeface="Calibri" charset="0"/>
        <a:ea typeface="+mn-ea"/>
        <a:cs typeface="+mn-cs"/>
      </a:defRPr>
    </a:lvl3pPr>
    <a:lvl4pPr marL="5908304" algn="l" rtl="0" eaLnBrk="0" fontAlgn="base" hangingPunct="0">
      <a:spcBef>
        <a:spcPct val="0"/>
      </a:spcBef>
      <a:spcAft>
        <a:spcPct val="0"/>
      </a:spcAft>
      <a:defRPr kern="1200">
        <a:solidFill>
          <a:schemeClr val="tx1"/>
        </a:solidFill>
        <a:latin typeface="Calibri" charset="0"/>
        <a:ea typeface="+mn-ea"/>
        <a:cs typeface="+mn-cs"/>
      </a:defRPr>
    </a:lvl4pPr>
    <a:lvl5pPr marL="7877739" algn="l" rtl="0" eaLnBrk="0" fontAlgn="base" hangingPunct="0">
      <a:spcBef>
        <a:spcPct val="0"/>
      </a:spcBef>
      <a:spcAft>
        <a:spcPct val="0"/>
      </a:spcAft>
      <a:defRPr kern="1200">
        <a:solidFill>
          <a:schemeClr val="tx1"/>
        </a:solidFill>
        <a:latin typeface="Calibri" charset="0"/>
        <a:ea typeface="+mn-ea"/>
        <a:cs typeface="+mn-cs"/>
      </a:defRPr>
    </a:lvl5pPr>
    <a:lvl6pPr marL="9847174" algn="l" defTabSz="3938869" rtl="0" eaLnBrk="1" latinLnBrk="0" hangingPunct="1">
      <a:defRPr kern="1200">
        <a:solidFill>
          <a:schemeClr val="tx1"/>
        </a:solidFill>
        <a:latin typeface="Calibri" charset="0"/>
        <a:ea typeface="+mn-ea"/>
        <a:cs typeface="+mn-cs"/>
      </a:defRPr>
    </a:lvl6pPr>
    <a:lvl7pPr marL="11816608" algn="l" defTabSz="3938869" rtl="0" eaLnBrk="1" latinLnBrk="0" hangingPunct="1">
      <a:defRPr kern="1200">
        <a:solidFill>
          <a:schemeClr val="tx1"/>
        </a:solidFill>
        <a:latin typeface="Calibri" charset="0"/>
        <a:ea typeface="+mn-ea"/>
        <a:cs typeface="+mn-cs"/>
      </a:defRPr>
    </a:lvl7pPr>
    <a:lvl8pPr marL="13786043" algn="l" defTabSz="3938869" rtl="0" eaLnBrk="1" latinLnBrk="0" hangingPunct="1">
      <a:defRPr kern="1200">
        <a:solidFill>
          <a:schemeClr val="tx1"/>
        </a:solidFill>
        <a:latin typeface="Calibri" charset="0"/>
        <a:ea typeface="+mn-ea"/>
        <a:cs typeface="+mn-cs"/>
      </a:defRPr>
    </a:lvl8pPr>
    <a:lvl9pPr marL="15755478" algn="l" defTabSz="3938869"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6127"/>
    <a:srgbClr val="562E19"/>
    <a:srgbClr val="D4C99E"/>
    <a:srgbClr val="E46E41"/>
    <a:srgbClr val="B5C327"/>
    <a:srgbClr val="D4C9C4"/>
    <a:srgbClr val="492973"/>
    <a:srgbClr val="F66733"/>
    <a:srgbClr val="DC61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115" autoAdjust="0"/>
    <p:restoredTop sz="94653"/>
  </p:normalViewPr>
  <p:slideViewPr>
    <p:cSldViewPr snapToGrid="0" snapToObjects="1">
      <p:cViewPr varScale="1">
        <p:scale>
          <a:sx n="20" d="100"/>
          <a:sy n="20" d="100"/>
        </p:scale>
        <p:origin x="1038" y="42"/>
      </p:cViewPr>
      <p:guideLst>
        <p:guide orient="horz" pos="10368"/>
        <p:guide pos="13824"/>
      </p:guideLst>
    </p:cSldViewPr>
  </p:slideViewPr>
  <p:notesTextViewPr>
    <p:cViewPr>
      <p:scale>
        <a:sx n="1" d="1"/>
        <a:sy n="1" d="1"/>
      </p:scale>
      <p:origin x="0" y="0"/>
    </p:cViewPr>
  </p:notesTextViewPr>
  <p:notesViewPr>
    <p:cSldViewPr snapToGrid="0" snapToObjects="1" showGuides="1">
      <p:cViewPr varScale="1">
        <p:scale>
          <a:sx n="170" d="100"/>
          <a:sy n="170" d="100"/>
        </p:scale>
        <p:origin x="3256"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smtClean="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E99685EE-9F99-864A-9C8E-2EEA328AECE0}" type="datetimeFigureOut">
              <a:rPr lang="en-US"/>
              <a:pPr>
                <a:defRPr/>
              </a:pPr>
              <a:t>5/23/2018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smtClean="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DE3FF581-F1A9-C045-AE68-5E5D08CAD17E}" type="slidenum">
              <a:rPr lang="en-US"/>
              <a:pPr>
                <a:defRPr/>
              </a:pPr>
              <a:t>‹#›</a:t>
            </a:fld>
            <a:endParaRPr lang="en-US"/>
          </a:p>
        </p:txBody>
      </p:sp>
    </p:spTree>
    <p:extLst>
      <p:ext uri="{BB962C8B-B14F-4D97-AF65-F5344CB8AC3E}">
        <p14:creationId xmlns:p14="http://schemas.microsoft.com/office/powerpoint/2010/main" val="3784152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smtClean="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BA5C2A6C-D100-6D4C-91BB-F65450F00633}" type="datetimeFigureOut">
              <a:rPr lang="en-US"/>
              <a:pPr>
                <a:defRPr/>
              </a:pPr>
              <a:t>5/23/2018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smtClean="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BDA3860A-F52A-5340-9375-92779F730097}" type="slidenum">
              <a:rPr lang="en-US"/>
              <a:pPr>
                <a:defRPr/>
              </a:pPr>
              <a:t>‹#›</a:t>
            </a:fld>
            <a:endParaRPr lang="en-US"/>
          </a:p>
        </p:txBody>
      </p:sp>
    </p:spTree>
    <p:extLst>
      <p:ext uri="{BB962C8B-B14F-4D97-AF65-F5344CB8AC3E}">
        <p14:creationId xmlns:p14="http://schemas.microsoft.com/office/powerpoint/2010/main" val="36164893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5169" kern="1200">
        <a:solidFill>
          <a:schemeClr val="tx1"/>
        </a:solidFill>
        <a:latin typeface="+mn-lt"/>
        <a:ea typeface="+mn-ea"/>
        <a:cs typeface="+mn-cs"/>
      </a:defRPr>
    </a:lvl1pPr>
    <a:lvl2pPr marL="1969435" algn="l" rtl="0" fontAlgn="base">
      <a:spcBef>
        <a:spcPct val="30000"/>
      </a:spcBef>
      <a:spcAft>
        <a:spcPct val="0"/>
      </a:spcAft>
      <a:defRPr sz="5169" kern="1200">
        <a:solidFill>
          <a:schemeClr val="tx1"/>
        </a:solidFill>
        <a:latin typeface="+mn-lt"/>
        <a:ea typeface="+mn-ea"/>
        <a:cs typeface="+mn-cs"/>
      </a:defRPr>
    </a:lvl2pPr>
    <a:lvl3pPr marL="3938869" algn="l" rtl="0" fontAlgn="base">
      <a:spcBef>
        <a:spcPct val="30000"/>
      </a:spcBef>
      <a:spcAft>
        <a:spcPct val="0"/>
      </a:spcAft>
      <a:defRPr sz="5169" kern="1200">
        <a:solidFill>
          <a:schemeClr val="tx1"/>
        </a:solidFill>
        <a:latin typeface="+mn-lt"/>
        <a:ea typeface="+mn-ea"/>
        <a:cs typeface="+mn-cs"/>
      </a:defRPr>
    </a:lvl3pPr>
    <a:lvl4pPr marL="5908304" algn="l" rtl="0" fontAlgn="base">
      <a:spcBef>
        <a:spcPct val="30000"/>
      </a:spcBef>
      <a:spcAft>
        <a:spcPct val="0"/>
      </a:spcAft>
      <a:defRPr sz="5169" kern="1200">
        <a:solidFill>
          <a:schemeClr val="tx1"/>
        </a:solidFill>
        <a:latin typeface="+mn-lt"/>
        <a:ea typeface="+mn-ea"/>
        <a:cs typeface="+mn-cs"/>
      </a:defRPr>
    </a:lvl4pPr>
    <a:lvl5pPr marL="7877739" algn="l" rtl="0" fontAlgn="base">
      <a:spcBef>
        <a:spcPct val="30000"/>
      </a:spcBef>
      <a:spcAft>
        <a:spcPct val="0"/>
      </a:spcAft>
      <a:defRPr sz="5169" kern="1200">
        <a:solidFill>
          <a:schemeClr val="tx1"/>
        </a:solidFill>
        <a:latin typeface="+mn-lt"/>
        <a:ea typeface="+mn-ea"/>
        <a:cs typeface="+mn-cs"/>
      </a:defRPr>
    </a:lvl5pPr>
    <a:lvl6pPr marL="9847174" algn="l" defTabSz="3938869" rtl="0" eaLnBrk="1" latinLnBrk="0" hangingPunct="1">
      <a:defRPr sz="5169" kern="1200">
        <a:solidFill>
          <a:schemeClr val="tx1"/>
        </a:solidFill>
        <a:latin typeface="+mn-lt"/>
        <a:ea typeface="+mn-ea"/>
        <a:cs typeface="+mn-cs"/>
      </a:defRPr>
    </a:lvl6pPr>
    <a:lvl7pPr marL="11816608" algn="l" defTabSz="3938869" rtl="0" eaLnBrk="1" latinLnBrk="0" hangingPunct="1">
      <a:defRPr sz="5169" kern="1200">
        <a:solidFill>
          <a:schemeClr val="tx1"/>
        </a:solidFill>
        <a:latin typeface="+mn-lt"/>
        <a:ea typeface="+mn-ea"/>
        <a:cs typeface="+mn-cs"/>
      </a:defRPr>
    </a:lvl7pPr>
    <a:lvl8pPr marL="13786043" algn="l" defTabSz="3938869" rtl="0" eaLnBrk="1" latinLnBrk="0" hangingPunct="1">
      <a:defRPr sz="5169" kern="1200">
        <a:solidFill>
          <a:schemeClr val="tx1"/>
        </a:solidFill>
        <a:latin typeface="+mn-lt"/>
        <a:ea typeface="+mn-ea"/>
        <a:cs typeface="+mn-cs"/>
      </a:defRPr>
    </a:lvl8pPr>
    <a:lvl9pPr marL="15755478" algn="l" defTabSz="3938869" rtl="0" eaLnBrk="1" latinLnBrk="0" hangingPunct="1">
      <a:defRPr sz="516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lored areas">
    <p:spTree>
      <p:nvGrpSpPr>
        <p:cNvPr id="1" name=""/>
        <p:cNvGrpSpPr/>
        <p:nvPr/>
      </p:nvGrpSpPr>
      <p:grpSpPr>
        <a:xfrm>
          <a:off x="0" y="0"/>
          <a:ext cx="0" cy="0"/>
          <a:chOff x="0" y="0"/>
          <a:chExt cx="0" cy="0"/>
        </a:xfrm>
      </p:grpSpPr>
      <p:sp>
        <p:nvSpPr>
          <p:cNvPr id="42" name="Rectangle 41"/>
          <p:cNvSpPr/>
          <p:nvPr userDrawn="1"/>
        </p:nvSpPr>
        <p:spPr>
          <a:xfrm>
            <a:off x="19441999" y="6759762"/>
            <a:ext cx="23730743" cy="7750902"/>
          </a:xfrm>
          <a:custGeom>
            <a:avLst/>
            <a:gdLst>
              <a:gd name="connsiteX0" fmla="*/ 0 w 23034058"/>
              <a:gd name="connsiteY0" fmla="*/ 0 h 7663816"/>
              <a:gd name="connsiteX1" fmla="*/ 23034058 w 23034058"/>
              <a:gd name="connsiteY1" fmla="*/ 0 h 7663816"/>
              <a:gd name="connsiteX2" fmla="*/ 23034058 w 23034058"/>
              <a:gd name="connsiteY2" fmla="*/ 7663816 h 7663816"/>
              <a:gd name="connsiteX3" fmla="*/ 0 w 23034058"/>
              <a:gd name="connsiteY3" fmla="*/ 7663816 h 7663816"/>
              <a:gd name="connsiteX4" fmla="*/ 0 w 23034058"/>
              <a:gd name="connsiteY4" fmla="*/ 0 h 7663816"/>
              <a:gd name="connsiteX0" fmla="*/ 1045028 w 23034058"/>
              <a:gd name="connsiteY0" fmla="*/ 43543 h 7663816"/>
              <a:gd name="connsiteX1" fmla="*/ 23034058 w 23034058"/>
              <a:gd name="connsiteY1" fmla="*/ 0 h 7663816"/>
              <a:gd name="connsiteX2" fmla="*/ 23034058 w 23034058"/>
              <a:gd name="connsiteY2" fmla="*/ 7663816 h 7663816"/>
              <a:gd name="connsiteX3" fmla="*/ 0 w 23034058"/>
              <a:gd name="connsiteY3" fmla="*/ 7663816 h 7663816"/>
              <a:gd name="connsiteX4" fmla="*/ 1045028 w 23034058"/>
              <a:gd name="connsiteY4" fmla="*/ 43543 h 7663816"/>
              <a:gd name="connsiteX0" fmla="*/ 696686 w 23034058"/>
              <a:gd name="connsiteY0" fmla="*/ 130628 h 7663816"/>
              <a:gd name="connsiteX1" fmla="*/ 23034058 w 23034058"/>
              <a:gd name="connsiteY1" fmla="*/ 0 h 7663816"/>
              <a:gd name="connsiteX2" fmla="*/ 23034058 w 23034058"/>
              <a:gd name="connsiteY2" fmla="*/ 7663816 h 7663816"/>
              <a:gd name="connsiteX3" fmla="*/ 0 w 23034058"/>
              <a:gd name="connsiteY3" fmla="*/ 7663816 h 7663816"/>
              <a:gd name="connsiteX4" fmla="*/ 696686 w 23034058"/>
              <a:gd name="connsiteY4" fmla="*/ 130628 h 7663816"/>
              <a:gd name="connsiteX0" fmla="*/ 1132115 w 23469487"/>
              <a:gd name="connsiteY0" fmla="*/ 130628 h 7750902"/>
              <a:gd name="connsiteX1" fmla="*/ 23469487 w 23469487"/>
              <a:gd name="connsiteY1" fmla="*/ 0 h 7750902"/>
              <a:gd name="connsiteX2" fmla="*/ 23469487 w 23469487"/>
              <a:gd name="connsiteY2" fmla="*/ 7663816 h 7750902"/>
              <a:gd name="connsiteX3" fmla="*/ 0 w 23469487"/>
              <a:gd name="connsiteY3" fmla="*/ 7750902 h 7750902"/>
              <a:gd name="connsiteX4" fmla="*/ 1132115 w 23469487"/>
              <a:gd name="connsiteY4" fmla="*/ 130628 h 7750902"/>
              <a:gd name="connsiteX0" fmla="*/ 1199940 w 23469487"/>
              <a:gd name="connsiteY0" fmla="*/ 84908 h 7750902"/>
              <a:gd name="connsiteX1" fmla="*/ 23469487 w 23469487"/>
              <a:gd name="connsiteY1" fmla="*/ 0 h 7750902"/>
              <a:gd name="connsiteX2" fmla="*/ 23469487 w 23469487"/>
              <a:gd name="connsiteY2" fmla="*/ 7663816 h 7750902"/>
              <a:gd name="connsiteX3" fmla="*/ 0 w 23469487"/>
              <a:gd name="connsiteY3" fmla="*/ 7750902 h 7750902"/>
              <a:gd name="connsiteX4" fmla="*/ 1199940 w 23469487"/>
              <a:gd name="connsiteY4" fmla="*/ 84908 h 7750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69487" h="7750902">
                <a:moveTo>
                  <a:pt x="1199940" y="84908"/>
                </a:moveTo>
                <a:lnTo>
                  <a:pt x="23469487" y="0"/>
                </a:lnTo>
                <a:lnTo>
                  <a:pt x="23469487" y="7663816"/>
                </a:lnTo>
                <a:lnTo>
                  <a:pt x="0" y="7750902"/>
                </a:lnTo>
                <a:lnTo>
                  <a:pt x="1199940" y="84908"/>
                </a:lnTo>
                <a:close/>
              </a:path>
            </a:pathLst>
          </a:custGeom>
          <a:solidFill>
            <a:srgbClr val="DC6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653143" y="6760032"/>
            <a:ext cx="19202400" cy="7826828"/>
          </a:xfrm>
          <a:custGeom>
            <a:avLst/>
            <a:gdLst>
              <a:gd name="connsiteX0" fmla="*/ 0 w 19202400"/>
              <a:gd name="connsiteY0" fmla="*/ 0 h 7739743"/>
              <a:gd name="connsiteX1" fmla="*/ 19202400 w 19202400"/>
              <a:gd name="connsiteY1" fmla="*/ 0 h 7739743"/>
              <a:gd name="connsiteX2" fmla="*/ 19202400 w 19202400"/>
              <a:gd name="connsiteY2" fmla="*/ 7739743 h 7739743"/>
              <a:gd name="connsiteX3" fmla="*/ 0 w 19202400"/>
              <a:gd name="connsiteY3" fmla="*/ 7739743 h 7739743"/>
              <a:gd name="connsiteX4" fmla="*/ 0 w 19202400"/>
              <a:gd name="connsiteY4" fmla="*/ 0 h 7739743"/>
              <a:gd name="connsiteX0" fmla="*/ 0 w 19202400"/>
              <a:gd name="connsiteY0" fmla="*/ 0 h 7826828"/>
              <a:gd name="connsiteX1" fmla="*/ 19202400 w 19202400"/>
              <a:gd name="connsiteY1" fmla="*/ 0 h 7826828"/>
              <a:gd name="connsiteX2" fmla="*/ 18070286 w 19202400"/>
              <a:gd name="connsiteY2" fmla="*/ 7826828 h 7826828"/>
              <a:gd name="connsiteX3" fmla="*/ 0 w 19202400"/>
              <a:gd name="connsiteY3" fmla="*/ 7739743 h 7826828"/>
              <a:gd name="connsiteX4" fmla="*/ 0 w 19202400"/>
              <a:gd name="connsiteY4" fmla="*/ 0 h 7826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02400" h="7826828">
                <a:moveTo>
                  <a:pt x="0" y="0"/>
                </a:moveTo>
                <a:lnTo>
                  <a:pt x="19202400" y="0"/>
                </a:lnTo>
                <a:lnTo>
                  <a:pt x="18070286" y="7826828"/>
                </a:lnTo>
                <a:lnTo>
                  <a:pt x="0" y="7739743"/>
                </a:lnTo>
                <a:lnTo>
                  <a:pt x="0" y="0"/>
                </a:lnTo>
                <a:close/>
              </a:path>
            </a:pathLst>
          </a:custGeom>
          <a:solidFill>
            <a:srgbClr val="DC6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653143" y="15022291"/>
            <a:ext cx="12213771" cy="17275623"/>
          </a:xfrm>
          <a:prstGeom prst="rect">
            <a:avLst/>
          </a:prstGeom>
          <a:solidFill>
            <a:srgbClr val="DC6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13313229" y="15022291"/>
            <a:ext cx="29859514" cy="11527967"/>
          </a:xfrm>
          <a:prstGeom prst="rect">
            <a:avLst/>
          </a:prstGeom>
          <a:solidFill>
            <a:srgbClr val="D4C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13313229" y="27061888"/>
            <a:ext cx="29859514" cy="5236026"/>
          </a:xfrm>
          <a:prstGeom prst="rect">
            <a:avLst/>
          </a:prstGeom>
          <a:solidFill>
            <a:srgbClr val="492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ff-page Connector 23"/>
          <p:cNvSpPr/>
          <p:nvPr userDrawn="1"/>
        </p:nvSpPr>
        <p:spPr>
          <a:xfrm rot="16200000">
            <a:off x="2327681" y="-858587"/>
            <a:ext cx="5422105" cy="8771182"/>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8746"/>
              <a:gd name="connsiteX1" fmla="*/ 10000 w 10000"/>
              <a:gd name="connsiteY1" fmla="*/ 0 h 8746"/>
              <a:gd name="connsiteX2" fmla="*/ 10000 w 10000"/>
              <a:gd name="connsiteY2" fmla="*/ 8000 h 8746"/>
              <a:gd name="connsiteX3" fmla="*/ 4710 w 10000"/>
              <a:gd name="connsiteY3" fmla="*/ 8746 h 8746"/>
              <a:gd name="connsiteX4" fmla="*/ 0 w 10000"/>
              <a:gd name="connsiteY4" fmla="*/ 8000 h 8746"/>
              <a:gd name="connsiteX5" fmla="*/ 0 w 10000"/>
              <a:gd name="connsiteY5" fmla="*/ 0 h 8746"/>
              <a:gd name="connsiteX0" fmla="*/ 0 w 10000"/>
              <a:gd name="connsiteY0" fmla="*/ 0 h 9147"/>
              <a:gd name="connsiteX1" fmla="*/ 10000 w 10000"/>
              <a:gd name="connsiteY1" fmla="*/ 0 h 9147"/>
              <a:gd name="connsiteX2" fmla="*/ 10000 w 10000"/>
              <a:gd name="connsiteY2" fmla="*/ 9147 h 9147"/>
              <a:gd name="connsiteX3" fmla="*/ 4536 w 10000"/>
              <a:gd name="connsiteY3" fmla="*/ 6467 h 9147"/>
              <a:gd name="connsiteX4" fmla="*/ 0 w 10000"/>
              <a:gd name="connsiteY4" fmla="*/ 9147 h 9147"/>
              <a:gd name="connsiteX5" fmla="*/ 0 w 10000"/>
              <a:gd name="connsiteY5" fmla="*/ 0 h 9147"/>
              <a:gd name="connsiteX0" fmla="*/ 0 w 10000"/>
              <a:gd name="connsiteY0" fmla="*/ 0 h 10000"/>
              <a:gd name="connsiteX1" fmla="*/ 10000 w 10000"/>
              <a:gd name="connsiteY1" fmla="*/ 0 h 10000"/>
              <a:gd name="connsiteX2" fmla="*/ 10000 w 10000"/>
              <a:gd name="connsiteY2" fmla="*/ 10000 h 10000"/>
              <a:gd name="connsiteX3" fmla="*/ 4883 w 10000"/>
              <a:gd name="connsiteY3" fmla="*/ 6794 h 10000"/>
              <a:gd name="connsiteX4" fmla="*/ 0 w 10000"/>
              <a:gd name="connsiteY4" fmla="*/ 10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10000 h 10000"/>
              <a:gd name="connsiteX3" fmla="*/ 5578 w 10000"/>
              <a:gd name="connsiteY3" fmla="*/ 6691 h 10000"/>
              <a:gd name="connsiteX4" fmla="*/ 0 w 10000"/>
              <a:gd name="connsiteY4" fmla="*/ 10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10000 h 10000"/>
              <a:gd name="connsiteX3" fmla="*/ 5578 w 10000"/>
              <a:gd name="connsiteY3" fmla="*/ 6691 h 10000"/>
              <a:gd name="connsiteX4" fmla="*/ 0 w 10000"/>
              <a:gd name="connsiteY4" fmla="*/ 8758 h 10000"/>
              <a:gd name="connsiteX5" fmla="*/ 0 w 10000"/>
              <a:gd name="connsiteY5" fmla="*/ 0 h 10000"/>
              <a:gd name="connsiteX0" fmla="*/ 58 w 10058"/>
              <a:gd name="connsiteY0" fmla="*/ 0 h 10000"/>
              <a:gd name="connsiteX1" fmla="*/ 10058 w 10058"/>
              <a:gd name="connsiteY1" fmla="*/ 0 h 10000"/>
              <a:gd name="connsiteX2" fmla="*/ 10058 w 10058"/>
              <a:gd name="connsiteY2" fmla="*/ 10000 h 10000"/>
              <a:gd name="connsiteX3" fmla="*/ 5636 w 10058"/>
              <a:gd name="connsiteY3" fmla="*/ 6691 h 10000"/>
              <a:gd name="connsiteX4" fmla="*/ 0 w 10058"/>
              <a:gd name="connsiteY4" fmla="*/ 9241 h 10000"/>
              <a:gd name="connsiteX5" fmla="*/ 58 w 10058"/>
              <a:gd name="connsiteY5" fmla="*/ 0 h 10000"/>
              <a:gd name="connsiteX0" fmla="*/ 58 w 10058"/>
              <a:gd name="connsiteY0" fmla="*/ 0 h 9345"/>
              <a:gd name="connsiteX1" fmla="*/ 10058 w 10058"/>
              <a:gd name="connsiteY1" fmla="*/ 0 h 9345"/>
              <a:gd name="connsiteX2" fmla="*/ 9826 w 10058"/>
              <a:gd name="connsiteY2" fmla="*/ 9345 h 9345"/>
              <a:gd name="connsiteX3" fmla="*/ 5636 w 10058"/>
              <a:gd name="connsiteY3" fmla="*/ 6691 h 9345"/>
              <a:gd name="connsiteX4" fmla="*/ 0 w 10058"/>
              <a:gd name="connsiteY4" fmla="*/ 9241 h 9345"/>
              <a:gd name="connsiteX5" fmla="*/ 58 w 10058"/>
              <a:gd name="connsiteY5" fmla="*/ 0 h 9345"/>
              <a:gd name="connsiteX0" fmla="*/ 58 w 10000"/>
              <a:gd name="connsiteY0" fmla="*/ 0 h 10000"/>
              <a:gd name="connsiteX1" fmla="*/ 10000 w 10000"/>
              <a:gd name="connsiteY1" fmla="*/ 0 h 10000"/>
              <a:gd name="connsiteX2" fmla="*/ 9769 w 10000"/>
              <a:gd name="connsiteY2" fmla="*/ 10000 h 10000"/>
              <a:gd name="connsiteX3" fmla="*/ 5142 w 10000"/>
              <a:gd name="connsiteY3" fmla="*/ 6828 h 10000"/>
              <a:gd name="connsiteX4" fmla="*/ 0 w 10000"/>
              <a:gd name="connsiteY4" fmla="*/ 9889 h 10000"/>
              <a:gd name="connsiteX5" fmla="*/ 58 w 10000"/>
              <a:gd name="connsiteY5" fmla="*/ 0 h 10000"/>
              <a:gd name="connsiteX0" fmla="*/ 58 w 10000"/>
              <a:gd name="connsiteY0" fmla="*/ 0 h 9889"/>
              <a:gd name="connsiteX1" fmla="*/ 10000 w 10000"/>
              <a:gd name="connsiteY1" fmla="*/ 0 h 9889"/>
              <a:gd name="connsiteX2" fmla="*/ 9884 w 10000"/>
              <a:gd name="connsiteY2" fmla="*/ 9668 h 9889"/>
              <a:gd name="connsiteX3" fmla="*/ 5142 w 10000"/>
              <a:gd name="connsiteY3" fmla="*/ 6828 h 9889"/>
              <a:gd name="connsiteX4" fmla="*/ 0 w 10000"/>
              <a:gd name="connsiteY4" fmla="*/ 9889 h 9889"/>
              <a:gd name="connsiteX5" fmla="*/ 58 w 10000"/>
              <a:gd name="connsiteY5" fmla="*/ 0 h 9889"/>
              <a:gd name="connsiteX0" fmla="*/ 58 w 10000"/>
              <a:gd name="connsiteY0" fmla="*/ 0 h 10000"/>
              <a:gd name="connsiteX1" fmla="*/ 10000 w 10000"/>
              <a:gd name="connsiteY1" fmla="*/ 0 h 10000"/>
              <a:gd name="connsiteX2" fmla="*/ 9884 w 10000"/>
              <a:gd name="connsiteY2" fmla="*/ 9777 h 10000"/>
              <a:gd name="connsiteX3" fmla="*/ 5174 w 10000"/>
              <a:gd name="connsiteY3" fmla="*/ 8096 h 10000"/>
              <a:gd name="connsiteX4" fmla="*/ 0 w 10000"/>
              <a:gd name="connsiteY4" fmla="*/ 10000 h 10000"/>
              <a:gd name="connsiteX5" fmla="*/ 58 w 10000"/>
              <a:gd name="connsiteY5" fmla="*/ 0 h 10000"/>
              <a:gd name="connsiteX0" fmla="*/ 58 w 10000"/>
              <a:gd name="connsiteY0" fmla="*/ 0 h 10111"/>
              <a:gd name="connsiteX1" fmla="*/ 10000 w 10000"/>
              <a:gd name="connsiteY1" fmla="*/ 0 h 10111"/>
              <a:gd name="connsiteX2" fmla="*/ 9916 w 10000"/>
              <a:gd name="connsiteY2" fmla="*/ 10111 h 10111"/>
              <a:gd name="connsiteX3" fmla="*/ 5174 w 10000"/>
              <a:gd name="connsiteY3" fmla="*/ 8096 h 10111"/>
              <a:gd name="connsiteX4" fmla="*/ 0 w 10000"/>
              <a:gd name="connsiteY4" fmla="*/ 10000 h 10111"/>
              <a:gd name="connsiteX5" fmla="*/ 58 w 10000"/>
              <a:gd name="connsiteY5" fmla="*/ 0 h 10111"/>
              <a:gd name="connsiteX0" fmla="*/ 58 w 10000"/>
              <a:gd name="connsiteY0" fmla="*/ 0 h 10146"/>
              <a:gd name="connsiteX1" fmla="*/ 10000 w 10000"/>
              <a:gd name="connsiteY1" fmla="*/ 0 h 10146"/>
              <a:gd name="connsiteX2" fmla="*/ 9916 w 10000"/>
              <a:gd name="connsiteY2" fmla="*/ 10111 h 10146"/>
              <a:gd name="connsiteX3" fmla="*/ 5174 w 10000"/>
              <a:gd name="connsiteY3" fmla="*/ 8096 h 10146"/>
              <a:gd name="connsiteX4" fmla="*/ 0 w 10000"/>
              <a:gd name="connsiteY4" fmla="*/ 10146 h 10146"/>
              <a:gd name="connsiteX5" fmla="*/ 58 w 10000"/>
              <a:gd name="connsiteY5" fmla="*/ 0 h 10146"/>
              <a:gd name="connsiteX0" fmla="*/ 58 w 10000"/>
              <a:gd name="connsiteY0" fmla="*/ 0 h 10146"/>
              <a:gd name="connsiteX1" fmla="*/ 10000 w 10000"/>
              <a:gd name="connsiteY1" fmla="*/ 0 h 10146"/>
              <a:gd name="connsiteX2" fmla="*/ 9916 w 10000"/>
              <a:gd name="connsiteY2" fmla="*/ 10111 h 10146"/>
              <a:gd name="connsiteX3" fmla="*/ 5174 w 10000"/>
              <a:gd name="connsiteY3" fmla="*/ 8096 h 10146"/>
              <a:gd name="connsiteX4" fmla="*/ 0 w 10000"/>
              <a:gd name="connsiteY4" fmla="*/ 10146 h 10146"/>
              <a:gd name="connsiteX5" fmla="*/ 58 w 10000"/>
              <a:gd name="connsiteY5" fmla="*/ 0 h 10146"/>
              <a:gd name="connsiteX0" fmla="*/ 58 w 10000"/>
              <a:gd name="connsiteY0" fmla="*/ 0 h 10146"/>
              <a:gd name="connsiteX1" fmla="*/ 10000 w 10000"/>
              <a:gd name="connsiteY1" fmla="*/ 0 h 10146"/>
              <a:gd name="connsiteX2" fmla="*/ 9980 w 10000"/>
              <a:gd name="connsiteY2" fmla="*/ 10111 h 10146"/>
              <a:gd name="connsiteX3" fmla="*/ 5174 w 10000"/>
              <a:gd name="connsiteY3" fmla="*/ 8096 h 10146"/>
              <a:gd name="connsiteX4" fmla="*/ 0 w 10000"/>
              <a:gd name="connsiteY4" fmla="*/ 10146 h 10146"/>
              <a:gd name="connsiteX5" fmla="*/ 58 w 10000"/>
              <a:gd name="connsiteY5" fmla="*/ 0 h 10146"/>
              <a:gd name="connsiteX0" fmla="*/ 26 w 9968"/>
              <a:gd name="connsiteY0" fmla="*/ 0 h 10209"/>
              <a:gd name="connsiteX1" fmla="*/ 9968 w 9968"/>
              <a:gd name="connsiteY1" fmla="*/ 0 h 10209"/>
              <a:gd name="connsiteX2" fmla="*/ 9948 w 9968"/>
              <a:gd name="connsiteY2" fmla="*/ 10111 h 10209"/>
              <a:gd name="connsiteX3" fmla="*/ 5142 w 9968"/>
              <a:gd name="connsiteY3" fmla="*/ 8096 h 10209"/>
              <a:gd name="connsiteX4" fmla="*/ 0 w 9968"/>
              <a:gd name="connsiteY4" fmla="*/ 10209 h 10209"/>
              <a:gd name="connsiteX5" fmla="*/ 26 w 9968"/>
              <a:gd name="connsiteY5" fmla="*/ 0 h 10209"/>
              <a:gd name="connsiteX0" fmla="*/ 414 w 10000"/>
              <a:gd name="connsiteY0" fmla="*/ 20 h 10000"/>
              <a:gd name="connsiteX1" fmla="*/ 10000 w 10000"/>
              <a:gd name="connsiteY1" fmla="*/ 0 h 10000"/>
              <a:gd name="connsiteX2" fmla="*/ 9980 w 10000"/>
              <a:gd name="connsiteY2" fmla="*/ 9904 h 10000"/>
              <a:gd name="connsiteX3" fmla="*/ 5159 w 10000"/>
              <a:gd name="connsiteY3" fmla="*/ 7930 h 10000"/>
              <a:gd name="connsiteX4" fmla="*/ 0 w 10000"/>
              <a:gd name="connsiteY4" fmla="*/ 10000 h 10000"/>
              <a:gd name="connsiteX5" fmla="*/ 414 w 10000"/>
              <a:gd name="connsiteY5" fmla="*/ 20 h 10000"/>
              <a:gd name="connsiteX0" fmla="*/ 4 w 9590"/>
              <a:gd name="connsiteY0" fmla="*/ 20 h 10041"/>
              <a:gd name="connsiteX1" fmla="*/ 9590 w 9590"/>
              <a:gd name="connsiteY1" fmla="*/ 0 h 10041"/>
              <a:gd name="connsiteX2" fmla="*/ 9570 w 9590"/>
              <a:gd name="connsiteY2" fmla="*/ 9904 h 10041"/>
              <a:gd name="connsiteX3" fmla="*/ 4749 w 9590"/>
              <a:gd name="connsiteY3" fmla="*/ 7930 h 10041"/>
              <a:gd name="connsiteX4" fmla="*/ 43 w 9590"/>
              <a:gd name="connsiteY4" fmla="*/ 10041 h 10041"/>
              <a:gd name="connsiteX5" fmla="*/ 4 w 9590"/>
              <a:gd name="connsiteY5" fmla="*/ 20 h 10041"/>
              <a:gd name="connsiteX0" fmla="*/ 4 w 10000"/>
              <a:gd name="connsiteY0" fmla="*/ 20 h 10000"/>
              <a:gd name="connsiteX1" fmla="*/ 10000 w 10000"/>
              <a:gd name="connsiteY1" fmla="*/ 0 h 10000"/>
              <a:gd name="connsiteX2" fmla="*/ 9979 w 10000"/>
              <a:gd name="connsiteY2" fmla="*/ 9864 h 10000"/>
              <a:gd name="connsiteX3" fmla="*/ 5019 w 10000"/>
              <a:gd name="connsiteY3" fmla="*/ 7939 h 10000"/>
              <a:gd name="connsiteX4" fmla="*/ 45 w 10000"/>
              <a:gd name="connsiteY4" fmla="*/ 10000 h 10000"/>
              <a:gd name="connsiteX5" fmla="*/ 4 w 10000"/>
              <a:gd name="connsiteY5" fmla="*/ 20 h 10000"/>
              <a:gd name="connsiteX0" fmla="*/ 4 w 10000"/>
              <a:gd name="connsiteY0" fmla="*/ 20 h 10000"/>
              <a:gd name="connsiteX1" fmla="*/ 10000 w 10000"/>
              <a:gd name="connsiteY1" fmla="*/ 0 h 10000"/>
              <a:gd name="connsiteX2" fmla="*/ 9942 w 10000"/>
              <a:gd name="connsiteY2" fmla="*/ 9775 h 10000"/>
              <a:gd name="connsiteX3" fmla="*/ 5019 w 10000"/>
              <a:gd name="connsiteY3" fmla="*/ 7939 h 10000"/>
              <a:gd name="connsiteX4" fmla="*/ 45 w 10000"/>
              <a:gd name="connsiteY4" fmla="*/ 10000 h 10000"/>
              <a:gd name="connsiteX5" fmla="*/ 4 w 10000"/>
              <a:gd name="connsiteY5" fmla="*/ 20 h 10000"/>
              <a:gd name="connsiteX0" fmla="*/ 5 w 10001"/>
              <a:gd name="connsiteY0" fmla="*/ 20 h 9778"/>
              <a:gd name="connsiteX1" fmla="*/ 10001 w 10001"/>
              <a:gd name="connsiteY1" fmla="*/ 0 h 9778"/>
              <a:gd name="connsiteX2" fmla="*/ 9943 w 10001"/>
              <a:gd name="connsiteY2" fmla="*/ 9775 h 9778"/>
              <a:gd name="connsiteX3" fmla="*/ 5020 w 10001"/>
              <a:gd name="connsiteY3" fmla="*/ 7939 h 9778"/>
              <a:gd name="connsiteX4" fmla="*/ 9 w 10001"/>
              <a:gd name="connsiteY4" fmla="*/ 9778 h 9778"/>
              <a:gd name="connsiteX5" fmla="*/ 5 w 10001"/>
              <a:gd name="connsiteY5" fmla="*/ 20 h 9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9778">
                <a:moveTo>
                  <a:pt x="5" y="20"/>
                </a:moveTo>
                <a:lnTo>
                  <a:pt x="10001" y="0"/>
                </a:lnTo>
                <a:cubicBezTo>
                  <a:pt x="9960" y="3179"/>
                  <a:pt x="9984" y="6595"/>
                  <a:pt x="9943" y="9775"/>
                </a:cubicBezTo>
                <a:lnTo>
                  <a:pt x="5020" y="7939"/>
                </a:lnTo>
                <a:lnTo>
                  <a:pt x="9" y="9778"/>
                </a:lnTo>
                <a:cubicBezTo>
                  <a:pt x="29" y="6526"/>
                  <a:pt x="-15" y="3272"/>
                  <a:pt x="5" y="20"/>
                </a:cubicBezTo>
                <a:close/>
              </a:path>
            </a:pathLst>
          </a:custGeom>
          <a:solidFill>
            <a:srgbClr val="492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ff-page Connector 23"/>
          <p:cNvSpPr/>
          <p:nvPr userDrawn="1"/>
        </p:nvSpPr>
        <p:spPr>
          <a:xfrm rot="5400000">
            <a:off x="23158240" y="-13725482"/>
            <a:ext cx="5473068" cy="34555935"/>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8746"/>
              <a:gd name="connsiteX1" fmla="*/ 10000 w 10000"/>
              <a:gd name="connsiteY1" fmla="*/ 0 h 8746"/>
              <a:gd name="connsiteX2" fmla="*/ 10000 w 10000"/>
              <a:gd name="connsiteY2" fmla="*/ 8000 h 8746"/>
              <a:gd name="connsiteX3" fmla="*/ 4710 w 10000"/>
              <a:gd name="connsiteY3" fmla="*/ 8746 h 8746"/>
              <a:gd name="connsiteX4" fmla="*/ 0 w 10000"/>
              <a:gd name="connsiteY4" fmla="*/ 8000 h 8746"/>
              <a:gd name="connsiteX5" fmla="*/ 0 w 10000"/>
              <a:gd name="connsiteY5" fmla="*/ 0 h 8746"/>
              <a:gd name="connsiteX0" fmla="*/ 0 w 10000"/>
              <a:gd name="connsiteY0" fmla="*/ 0 h 9147"/>
              <a:gd name="connsiteX1" fmla="*/ 10000 w 10000"/>
              <a:gd name="connsiteY1" fmla="*/ 0 h 9147"/>
              <a:gd name="connsiteX2" fmla="*/ 10000 w 10000"/>
              <a:gd name="connsiteY2" fmla="*/ 9147 h 9147"/>
              <a:gd name="connsiteX3" fmla="*/ 4536 w 10000"/>
              <a:gd name="connsiteY3" fmla="*/ 6467 h 9147"/>
              <a:gd name="connsiteX4" fmla="*/ 0 w 10000"/>
              <a:gd name="connsiteY4" fmla="*/ 9147 h 9147"/>
              <a:gd name="connsiteX5" fmla="*/ 0 w 10000"/>
              <a:gd name="connsiteY5" fmla="*/ 0 h 9147"/>
              <a:gd name="connsiteX0" fmla="*/ 0 w 10000"/>
              <a:gd name="connsiteY0" fmla="*/ 0 h 10000"/>
              <a:gd name="connsiteX1" fmla="*/ 10000 w 10000"/>
              <a:gd name="connsiteY1" fmla="*/ 0 h 10000"/>
              <a:gd name="connsiteX2" fmla="*/ 10000 w 10000"/>
              <a:gd name="connsiteY2" fmla="*/ 10000 h 10000"/>
              <a:gd name="connsiteX3" fmla="*/ 4883 w 10000"/>
              <a:gd name="connsiteY3" fmla="*/ 6794 h 10000"/>
              <a:gd name="connsiteX4" fmla="*/ 0 w 10000"/>
              <a:gd name="connsiteY4" fmla="*/ 10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10000 h 10000"/>
              <a:gd name="connsiteX3" fmla="*/ 5578 w 10000"/>
              <a:gd name="connsiteY3" fmla="*/ 6691 h 10000"/>
              <a:gd name="connsiteX4" fmla="*/ 0 w 10000"/>
              <a:gd name="connsiteY4" fmla="*/ 10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10000 h 10000"/>
              <a:gd name="connsiteX3" fmla="*/ 5578 w 10000"/>
              <a:gd name="connsiteY3" fmla="*/ 6691 h 10000"/>
              <a:gd name="connsiteX4" fmla="*/ 0 w 10000"/>
              <a:gd name="connsiteY4" fmla="*/ 8758 h 10000"/>
              <a:gd name="connsiteX5" fmla="*/ 0 w 10000"/>
              <a:gd name="connsiteY5" fmla="*/ 0 h 10000"/>
              <a:gd name="connsiteX0" fmla="*/ 58 w 10058"/>
              <a:gd name="connsiteY0" fmla="*/ 0 h 10000"/>
              <a:gd name="connsiteX1" fmla="*/ 10058 w 10058"/>
              <a:gd name="connsiteY1" fmla="*/ 0 h 10000"/>
              <a:gd name="connsiteX2" fmla="*/ 10058 w 10058"/>
              <a:gd name="connsiteY2" fmla="*/ 10000 h 10000"/>
              <a:gd name="connsiteX3" fmla="*/ 5636 w 10058"/>
              <a:gd name="connsiteY3" fmla="*/ 6691 h 10000"/>
              <a:gd name="connsiteX4" fmla="*/ 0 w 10058"/>
              <a:gd name="connsiteY4" fmla="*/ 9241 h 10000"/>
              <a:gd name="connsiteX5" fmla="*/ 58 w 10058"/>
              <a:gd name="connsiteY5" fmla="*/ 0 h 10000"/>
              <a:gd name="connsiteX0" fmla="*/ 58 w 10058"/>
              <a:gd name="connsiteY0" fmla="*/ 0 h 9345"/>
              <a:gd name="connsiteX1" fmla="*/ 10058 w 10058"/>
              <a:gd name="connsiteY1" fmla="*/ 0 h 9345"/>
              <a:gd name="connsiteX2" fmla="*/ 9826 w 10058"/>
              <a:gd name="connsiteY2" fmla="*/ 9345 h 9345"/>
              <a:gd name="connsiteX3" fmla="*/ 5636 w 10058"/>
              <a:gd name="connsiteY3" fmla="*/ 6691 h 9345"/>
              <a:gd name="connsiteX4" fmla="*/ 0 w 10058"/>
              <a:gd name="connsiteY4" fmla="*/ 9241 h 9345"/>
              <a:gd name="connsiteX5" fmla="*/ 58 w 10058"/>
              <a:gd name="connsiteY5" fmla="*/ 0 h 9345"/>
              <a:gd name="connsiteX0" fmla="*/ 58 w 10000"/>
              <a:gd name="connsiteY0" fmla="*/ 0 h 10000"/>
              <a:gd name="connsiteX1" fmla="*/ 10000 w 10000"/>
              <a:gd name="connsiteY1" fmla="*/ 0 h 10000"/>
              <a:gd name="connsiteX2" fmla="*/ 9769 w 10000"/>
              <a:gd name="connsiteY2" fmla="*/ 10000 h 10000"/>
              <a:gd name="connsiteX3" fmla="*/ 5142 w 10000"/>
              <a:gd name="connsiteY3" fmla="*/ 6828 h 10000"/>
              <a:gd name="connsiteX4" fmla="*/ 0 w 10000"/>
              <a:gd name="connsiteY4" fmla="*/ 9889 h 10000"/>
              <a:gd name="connsiteX5" fmla="*/ 58 w 10000"/>
              <a:gd name="connsiteY5" fmla="*/ 0 h 10000"/>
              <a:gd name="connsiteX0" fmla="*/ 58 w 10000"/>
              <a:gd name="connsiteY0" fmla="*/ 0 h 9889"/>
              <a:gd name="connsiteX1" fmla="*/ 10000 w 10000"/>
              <a:gd name="connsiteY1" fmla="*/ 0 h 9889"/>
              <a:gd name="connsiteX2" fmla="*/ 9884 w 10000"/>
              <a:gd name="connsiteY2" fmla="*/ 9668 h 9889"/>
              <a:gd name="connsiteX3" fmla="*/ 5142 w 10000"/>
              <a:gd name="connsiteY3" fmla="*/ 6828 h 9889"/>
              <a:gd name="connsiteX4" fmla="*/ 0 w 10000"/>
              <a:gd name="connsiteY4" fmla="*/ 9889 h 9889"/>
              <a:gd name="connsiteX5" fmla="*/ 58 w 10000"/>
              <a:gd name="connsiteY5" fmla="*/ 0 h 9889"/>
              <a:gd name="connsiteX0" fmla="*/ 58 w 10000"/>
              <a:gd name="connsiteY0" fmla="*/ 0 h 10000"/>
              <a:gd name="connsiteX1" fmla="*/ 10000 w 10000"/>
              <a:gd name="connsiteY1" fmla="*/ 0 h 10000"/>
              <a:gd name="connsiteX2" fmla="*/ 9884 w 10000"/>
              <a:gd name="connsiteY2" fmla="*/ 9777 h 10000"/>
              <a:gd name="connsiteX3" fmla="*/ 5174 w 10000"/>
              <a:gd name="connsiteY3" fmla="*/ 8096 h 10000"/>
              <a:gd name="connsiteX4" fmla="*/ 0 w 10000"/>
              <a:gd name="connsiteY4" fmla="*/ 10000 h 10000"/>
              <a:gd name="connsiteX5" fmla="*/ 58 w 10000"/>
              <a:gd name="connsiteY5" fmla="*/ 0 h 10000"/>
              <a:gd name="connsiteX0" fmla="*/ 58 w 10000"/>
              <a:gd name="connsiteY0" fmla="*/ 0 h 10111"/>
              <a:gd name="connsiteX1" fmla="*/ 10000 w 10000"/>
              <a:gd name="connsiteY1" fmla="*/ 0 h 10111"/>
              <a:gd name="connsiteX2" fmla="*/ 9916 w 10000"/>
              <a:gd name="connsiteY2" fmla="*/ 10111 h 10111"/>
              <a:gd name="connsiteX3" fmla="*/ 5174 w 10000"/>
              <a:gd name="connsiteY3" fmla="*/ 8096 h 10111"/>
              <a:gd name="connsiteX4" fmla="*/ 0 w 10000"/>
              <a:gd name="connsiteY4" fmla="*/ 10000 h 10111"/>
              <a:gd name="connsiteX5" fmla="*/ 58 w 10000"/>
              <a:gd name="connsiteY5" fmla="*/ 0 h 10111"/>
              <a:gd name="connsiteX0" fmla="*/ 58 w 10000"/>
              <a:gd name="connsiteY0" fmla="*/ 0 h 10146"/>
              <a:gd name="connsiteX1" fmla="*/ 10000 w 10000"/>
              <a:gd name="connsiteY1" fmla="*/ 0 h 10146"/>
              <a:gd name="connsiteX2" fmla="*/ 9916 w 10000"/>
              <a:gd name="connsiteY2" fmla="*/ 10111 h 10146"/>
              <a:gd name="connsiteX3" fmla="*/ 5174 w 10000"/>
              <a:gd name="connsiteY3" fmla="*/ 8096 h 10146"/>
              <a:gd name="connsiteX4" fmla="*/ 0 w 10000"/>
              <a:gd name="connsiteY4" fmla="*/ 10146 h 10146"/>
              <a:gd name="connsiteX5" fmla="*/ 58 w 10000"/>
              <a:gd name="connsiteY5" fmla="*/ 0 h 10146"/>
              <a:gd name="connsiteX0" fmla="*/ 58 w 10000"/>
              <a:gd name="connsiteY0" fmla="*/ 0 h 10146"/>
              <a:gd name="connsiteX1" fmla="*/ 10000 w 10000"/>
              <a:gd name="connsiteY1" fmla="*/ 0 h 10146"/>
              <a:gd name="connsiteX2" fmla="*/ 9916 w 10000"/>
              <a:gd name="connsiteY2" fmla="*/ 10111 h 10146"/>
              <a:gd name="connsiteX3" fmla="*/ 5174 w 10000"/>
              <a:gd name="connsiteY3" fmla="*/ 8096 h 10146"/>
              <a:gd name="connsiteX4" fmla="*/ 0 w 10000"/>
              <a:gd name="connsiteY4" fmla="*/ 10146 h 10146"/>
              <a:gd name="connsiteX5" fmla="*/ 58 w 10000"/>
              <a:gd name="connsiteY5" fmla="*/ 0 h 10146"/>
              <a:gd name="connsiteX0" fmla="*/ 58 w 10000"/>
              <a:gd name="connsiteY0" fmla="*/ 0 h 10146"/>
              <a:gd name="connsiteX1" fmla="*/ 10000 w 10000"/>
              <a:gd name="connsiteY1" fmla="*/ 0 h 10146"/>
              <a:gd name="connsiteX2" fmla="*/ 9980 w 10000"/>
              <a:gd name="connsiteY2" fmla="*/ 10111 h 10146"/>
              <a:gd name="connsiteX3" fmla="*/ 5174 w 10000"/>
              <a:gd name="connsiteY3" fmla="*/ 8096 h 10146"/>
              <a:gd name="connsiteX4" fmla="*/ 0 w 10000"/>
              <a:gd name="connsiteY4" fmla="*/ 10146 h 10146"/>
              <a:gd name="connsiteX5" fmla="*/ 58 w 10000"/>
              <a:gd name="connsiteY5" fmla="*/ 0 h 10146"/>
              <a:gd name="connsiteX0" fmla="*/ 26 w 9968"/>
              <a:gd name="connsiteY0" fmla="*/ 0 h 10209"/>
              <a:gd name="connsiteX1" fmla="*/ 9968 w 9968"/>
              <a:gd name="connsiteY1" fmla="*/ 0 h 10209"/>
              <a:gd name="connsiteX2" fmla="*/ 9948 w 9968"/>
              <a:gd name="connsiteY2" fmla="*/ 10111 h 10209"/>
              <a:gd name="connsiteX3" fmla="*/ 5142 w 9968"/>
              <a:gd name="connsiteY3" fmla="*/ 8096 h 10209"/>
              <a:gd name="connsiteX4" fmla="*/ 0 w 9968"/>
              <a:gd name="connsiteY4" fmla="*/ 10209 h 10209"/>
              <a:gd name="connsiteX5" fmla="*/ 26 w 9968"/>
              <a:gd name="connsiteY5" fmla="*/ 0 h 10209"/>
              <a:gd name="connsiteX0" fmla="*/ 414 w 10000"/>
              <a:gd name="connsiteY0" fmla="*/ 20 h 10000"/>
              <a:gd name="connsiteX1" fmla="*/ 10000 w 10000"/>
              <a:gd name="connsiteY1" fmla="*/ 0 h 10000"/>
              <a:gd name="connsiteX2" fmla="*/ 9980 w 10000"/>
              <a:gd name="connsiteY2" fmla="*/ 9904 h 10000"/>
              <a:gd name="connsiteX3" fmla="*/ 5159 w 10000"/>
              <a:gd name="connsiteY3" fmla="*/ 7930 h 10000"/>
              <a:gd name="connsiteX4" fmla="*/ 0 w 10000"/>
              <a:gd name="connsiteY4" fmla="*/ 10000 h 10000"/>
              <a:gd name="connsiteX5" fmla="*/ 414 w 10000"/>
              <a:gd name="connsiteY5" fmla="*/ 20 h 10000"/>
              <a:gd name="connsiteX0" fmla="*/ 4 w 9590"/>
              <a:gd name="connsiteY0" fmla="*/ 20 h 10041"/>
              <a:gd name="connsiteX1" fmla="*/ 9590 w 9590"/>
              <a:gd name="connsiteY1" fmla="*/ 0 h 10041"/>
              <a:gd name="connsiteX2" fmla="*/ 9570 w 9590"/>
              <a:gd name="connsiteY2" fmla="*/ 9904 h 10041"/>
              <a:gd name="connsiteX3" fmla="*/ 4749 w 9590"/>
              <a:gd name="connsiteY3" fmla="*/ 7930 h 10041"/>
              <a:gd name="connsiteX4" fmla="*/ 43 w 9590"/>
              <a:gd name="connsiteY4" fmla="*/ 10041 h 10041"/>
              <a:gd name="connsiteX5" fmla="*/ 4 w 9590"/>
              <a:gd name="connsiteY5" fmla="*/ 20 h 10041"/>
              <a:gd name="connsiteX0" fmla="*/ 4 w 10000"/>
              <a:gd name="connsiteY0" fmla="*/ 20 h 10000"/>
              <a:gd name="connsiteX1" fmla="*/ 10000 w 10000"/>
              <a:gd name="connsiteY1" fmla="*/ 0 h 10000"/>
              <a:gd name="connsiteX2" fmla="*/ 9979 w 10000"/>
              <a:gd name="connsiteY2" fmla="*/ 9864 h 10000"/>
              <a:gd name="connsiteX3" fmla="*/ 5019 w 10000"/>
              <a:gd name="connsiteY3" fmla="*/ 7939 h 10000"/>
              <a:gd name="connsiteX4" fmla="*/ 45 w 10000"/>
              <a:gd name="connsiteY4" fmla="*/ 10000 h 10000"/>
              <a:gd name="connsiteX5" fmla="*/ 4 w 10000"/>
              <a:gd name="connsiteY5" fmla="*/ 20 h 10000"/>
              <a:gd name="connsiteX0" fmla="*/ 4 w 10000"/>
              <a:gd name="connsiteY0" fmla="*/ 20 h 10443"/>
              <a:gd name="connsiteX1" fmla="*/ 10000 w 10000"/>
              <a:gd name="connsiteY1" fmla="*/ 0 h 10443"/>
              <a:gd name="connsiteX2" fmla="*/ 9979 w 10000"/>
              <a:gd name="connsiteY2" fmla="*/ 9864 h 10443"/>
              <a:gd name="connsiteX3" fmla="*/ 4838 w 10000"/>
              <a:gd name="connsiteY3" fmla="*/ 10443 h 10443"/>
              <a:gd name="connsiteX4" fmla="*/ 45 w 10000"/>
              <a:gd name="connsiteY4" fmla="*/ 10000 h 10443"/>
              <a:gd name="connsiteX5" fmla="*/ 4 w 10000"/>
              <a:gd name="connsiteY5" fmla="*/ 20 h 10443"/>
              <a:gd name="connsiteX0" fmla="*/ 4 w 10059"/>
              <a:gd name="connsiteY0" fmla="*/ 20 h 10443"/>
              <a:gd name="connsiteX1" fmla="*/ 10000 w 10059"/>
              <a:gd name="connsiteY1" fmla="*/ 0 h 10443"/>
              <a:gd name="connsiteX2" fmla="*/ 10052 w 10059"/>
              <a:gd name="connsiteY2" fmla="*/ 9918 h 10443"/>
              <a:gd name="connsiteX3" fmla="*/ 4838 w 10059"/>
              <a:gd name="connsiteY3" fmla="*/ 10443 h 10443"/>
              <a:gd name="connsiteX4" fmla="*/ 45 w 10059"/>
              <a:gd name="connsiteY4" fmla="*/ 10000 h 10443"/>
              <a:gd name="connsiteX5" fmla="*/ 4 w 10059"/>
              <a:gd name="connsiteY5" fmla="*/ 20 h 10443"/>
              <a:gd name="connsiteX0" fmla="*/ 4 w 10095"/>
              <a:gd name="connsiteY0" fmla="*/ 20 h 10443"/>
              <a:gd name="connsiteX1" fmla="*/ 10000 w 10095"/>
              <a:gd name="connsiteY1" fmla="*/ 0 h 10443"/>
              <a:gd name="connsiteX2" fmla="*/ 10089 w 10095"/>
              <a:gd name="connsiteY2" fmla="*/ 9991 h 10443"/>
              <a:gd name="connsiteX3" fmla="*/ 4838 w 10095"/>
              <a:gd name="connsiteY3" fmla="*/ 10443 h 10443"/>
              <a:gd name="connsiteX4" fmla="*/ 45 w 10095"/>
              <a:gd name="connsiteY4" fmla="*/ 10000 h 10443"/>
              <a:gd name="connsiteX5" fmla="*/ 4 w 10095"/>
              <a:gd name="connsiteY5" fmla="*/ 20 h 10443"/>
              <a:gd name="connsiteX0" fmla="*/ 4 w 10095"/>
              <a:gd name="connsiteY0" fmla="*/ 20 h 10516"/>
              <a:gd name="connsiteX1" fmla="*/ 10000 w 10095"/>
              <a:gd name="connsiteY1" fmla="*/ 0 h 10516"/>
              <a:gd name="connsiteX2" fmla="*/ 10089 w 10095"/>
              <a:gd name="connsiteY2" fmla="*/ 9991 h 10516"/>
              <a:gd name="connsiteX3" fmla="*/ 4948 w 10095"/>
              <a:gd name="connsiteY3" fmla="*/ 10516 h 10516"/>
              <a:gd name="connsiteX4" fmla="*/ 45 w 10095"/>
              <a:gd name="connsiteY4" fmla="*/ 10000 h 10516"/>
              <a:gd name="connsiteX5" fmla="*/ 4 w 10095"/>
              <a:gd name="connsiteY5" fmla="*/ 20 h 1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5" h="10516">
                <a:moveTo>
                  <a:pt x="4" y="20"/>
                </a:moveTo>
                <a:lnTo>
                  <a:pt x="10000" y="0"/>
                </a:lnTo>
                <a:cubicBezTo>
                  <a:pt x="9959" y="3179"/>
                  <a:pt x="10130" y="6811"/>
                  <a:pt x="10089" y="9991"/>
                </a:cubicBezTo>
                <a:lnTo>
                  <a:pt x="4948" y="10516"/>
                </a:lnTo>
                <a:lnTo>
                  <a:pt x="45" y="10000"/>
                </a:lnTo>
                <a:cubicBezTo>
                  <a:pt x="65" y="6748"/>
                  <a:pt x="-16" y="3272"/>
                  <a:pt x="4" y="20"/>
                </a:cubicBezTo>
                <a:close/>
              </a:path>
            </a:pathLst>
          </a:custGeom>
          <a:solidFill>
            <a:srgbClr val="DC6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hasCustomPrompt="1"/>
          </p:nvPr>
        </p:nvSpPr>
        <p:spPr>
          <a:xfrm>
            <a:off x="11212510" y="3861028"/>
            <a:ext cx="31437717" cy="2300019"/>
          </a:xfrm>
          <a:prstGeom prst="rect">
            <a:avLst/>
          </a:prstGeom>
        </p:spPr>
        <p:txBody>
          <a:bodyPr/>
          <a:lstStyle>
            <a:lvl1pPr marL="0" indent="0" algn="r">
              <a:buFontTx/>
              <a:buNone/>
              <a:defRPr sz="8000" b="0" spc="300" baseline="0">
                <a:solidFill>
                  <a:srgbClr val="492973"/>
                </a:solidFill>
                <a:latin typeface="Arial Narrow" charset="0"/>
                <a:ea typeface="Arial Narrow" charset="0"/>
                <a:cs typeface="Arial Narrow" charset="0"/>
              </a:defRPr>
            </a:lvl1pPr>
            <a:lvl2pPr marL="1272878" indent="0">
              <a:buFontTx/>
              <a:buNone/>
              <a:defRPr>
                <a:solidFill>
                  <a:schemeClr val="bg1"/>
                </a:solidFill>
              </a:defRPr>
            </a:lvl2pPr>
            <a:lvl3pPr marL="2545752" indent="0">
              <a:buFontTx/>
              <a:buNone/>
              <a:defRPr>
                <a:solidFill>
                  <a:schemeClr val="bg1"/>
                </a:solidFill>
              </a:defRPr>
            </a:lvl3pPr>
            <a:lvl4pPr marL="3813432" indent="0">
              <a:buFontTx/>
              <a:buNone/>
              <a:defRPr>
                <a:solidFill>
                  <a:schemeClr val="bg1"/>
                </a:solidFill>
              </a:defRPr>
            </a:lvl4pPr>
            <a:lvl5pPr marL="5086309" indent="0">
              <a:buFontTx/>
              <a:buNone/>
              <a:defRPr>
                <a:solidFill>
                  <a:schemeClr val="bg1"/>
                </a:solidFill>
              </a:defRPr>
            </a:lvl5pPr>
          </a:lstStyle>
          <a:p>
            <a:pPr lvl="0"/>
            <a:r>
              <a:rPr lang="en-US" dirty="0" smtClean="0"/>
              <a:t>[SUBTITLE OR AUTHOR’S NAME AND CREDENTIALS AS NEEDED]</a:t>
            </a:r>
            <a:endParaRPr lang="en-US" dirty="0"/>
          </a:p>
        </p:txBody>
      </p:sp>
      <p:sp>
        <p:nvSpPr>
          <p:cNvPr id="29" name="Text Placeholder 2"/>
          <p:cNvSpPr>
            <a:spLocks noGrp="1"/>
          </p:cNvSpPr>
          <p:nvPr>
            <p:ph type="body" sz="quarter" idx="11" hasCustomPrompt="1"/>
          </p:nvPr>
        </p:nvSpPr>
        <p:spPr>
          <a:xfrm>
            <a:off x="11212511" y="1484458"/>
            <a:ext cx="31437717" cy="2220427"/>
          </a:xfrm>
          <a:prstGeom prst="rect">
            <a:avLst/>
          </a:prstGeom>
        </p:spPr>
        <p:txBody>
          <a:bodyPr anchor="b"/>
          <a:lstStyle>
            <a:lvl1pPr marL="0" indent="0" algn="l">
              <a:buFontTx/>
              <a:buNone/>
              <a:defRPr sz="11500" b="1" spc="300">
                <a:solidFill>
                  <a:schemeClr val="bg1"/>
                </a:solidFill>
                <a:latin typeface="Arial Narrow" charset="0"/>
                <a:ea typeface="Arial Narrow" charset="0"/>
                <a:cs typeface="Arial Narrow" charset="0"/>
              </a:defRPr>
            </a:lvl1pPr>
            <a:lvl2pPr marL="1272878" indent="0">
              <a:buFontTx/>
              <a:buNone/>
              <a:defRPr>
                <a:solidFill>
                  <a:schemeClr val="bg1"/>
                </a:solidFill>
              </a:defRPr>
            </a:lvl2pPr>
            <a:lvl3pPr marL="2545752" indent="0">
              <a:buFontTx/>
              <a:buNone/>
              <a:defRPr>
                <a:solidFill>
                  <a:schemeClr val="bg1"/>
                </a:solidFill>
              </a:defRPr>
            </a:lvl3pPr>
            <a:lvl4pPr marL="3813432" indent="0">
              <a:buFontTx/>
              <a:buNone/>
              <a:defRPr>
                <a:solidFill>
                  <a:schemeClr val="bg1"/>
                </a:solidFill>
              </a:defRPr>
            </a:lvl4pPr>
            <a:lvl5pPr marL="5086309" indent="0">
              <a:buFontTx/>
              <a:buNone/>
              <a:defRPr>
                <a:solidFill>
                  <a:schemeClr val="bg1"/>
                </a:solidFill>
              </a:defRPr>
            </a:lvl5pPr>
          </a:lstStyle>
          <a:p>
            <a:pPr lvl="0"/>
            <a:r>
              <a:rPr lang="en-US" dirty="0" smtClean="0"/>
              <a:t>[THIS IS MY RESEARCH TITLE]</a:t>
            </a:r>
            <a:endParaRPr lang="en-US" dirty="0"/>
          </a:p>
        </p:txBody>
      </p:sp>
      <p:sp>
        <p:nvSpPr>
          <p:cNvPr id="31" name="Text Placeholder 2"/>
          <p:cNvSpPr>
            <a:spLocks noGrp="1"/>
          </p:cNvSpPr>
          <p:nvPr>
            <p:ph type="body" sz="quarter" idx="13" hasCustomPrompt="1"/>
          </p:nvPr>
        </p:nvSpPr>
        <p:spPr>
          <a:xfrm>
            <a:off x="20857030" y="7015879"/>
            <a:ext cx="19289485" cy="1246559"/>
          </a:xfrm>
          <a:prstGeom prst="rect">
            <a:avLst/>
          </a:prstGeom>
        </p:spPr>
        <p:txBody>
          <a:bodyPr anchor="t"/>
          <a:lstStyle>
            <a:lvl1pPr marL="0" indent="0" algn="l">
              <a:buFontTx/>
              <a:buNone/>
              <a:defRPr sz="5400" b="1" spc="300" baseline="0">
                <a:solidFill>
                  <a:schemeClr val="bg1"/>
                </a:solidFill>
                <a:latin typeface="Arial Narrow" charset="0"/>
                <a:ea typeface="Arial Narrow" charset="0"/>
                <a:cs typeface="Arial Narrow" charset="0"/>
              </a:defRPr>
            </a:lvl1pPr>
            <a:lvl2pPr marL="1272878" indent="0">
              <a:buFontTx/>
              <a:buNone/>
              <a:defRPr>
                <a:solidFill>
                  <a:schemeClr val="bg1"/>
                </a:solidFill>
              </a:defRPr>
            </a:lvl2pPr>
            <a:lvl3pPr marL="2545752" indent="0">
              <a:buFontTx/>
              <a:buNone/>
              <a:defRPr>
                <a:solidFill>
                  <a:schemeClr val="bg1"/>
                </a:solidFill>
              </a:defRPr>
            </a:lvl3pPr>
            <a:lvl4pPr marL="3813432" indent="0">
              <a:buFontTx/>
              <a:buNone/>
              <a:defRPr>
                <a:solidFill>
                  <a:schemeClr val="bg1"/>
                </a:solidFill>
              </a:defRPr>
            </a:lvl4pPr>
            <a:lvl5pPr marL="5086309" indent="0">
              <a:buFontTx/>
              <a:buNone/>
              <a:defRPr>
                <a:solidFill>
                  <a:schemeClr val="bg1"/>
                </a:solidFill>
              </a:defRPr>
            </a:lvl5pPr>
          </a:lstStyle>
          <a:p>
            <a:pPr lvl="0"/>
            <a:r>
              <a:rPr lang="en-US" dirty="0" smtClean="0"/>
              <a:t>[INTRODUCTION OR OTHER SECTION HEADER HERE]</a:t>
            </a:r>
            <a:endParaRPr lang="en-US" dirty="0"/>
          </a:p>
        </p:txBody>
      </p:sp>
      <p:sp>
        <p:nvSpPr>
          <p:cNvPr id="32" name="Text Placeholder 2"/>
          <p:cNvSpPr>
            <a:spLocks noGrp="1"/>
          </p:cNvSpPr>
          <p:nvPr>
            <p:ph type="body" sz="quarter" idx="14" hasCustomPrompt="1"/>
          </p:nvPr>
        </p:nvSpPr>
        <p:spPr>
          <a:xfrm>
            <a:off x="1001709" y="15506016"/>
            <a:ext cx="11190291" cy="1246559"/>
          </a:xfrm>
          <a:prstGeom prst="rect">
            <a:avLst/>
          </a:prstGeom>
        </p:spPr>
        <p:txBody>
          <a:bodyPr anchor="t"/>
          <a:lstStyle>
            <a:lvl1pPr marL="0" indent="0" algn="l">
              <a:buFontTx/>
              <a:buNone/>
              <a:defRPr sz="5400" b="1" spc="300" baseline="0">
                <a:solidFill>
                  <a:schemeClr val="bg1"/>
                </a:solidFill>
                <a:latin typeface="Arial Narrow" charset="0"/>
                <a:ea typeface="Arial Narrow" charset="0"/>
                <a:cs typeface="Arial Narrow" charset="0"/>
              </a:defRPr>
            </a:lvl1pPr>
            <a:lvl2pPr marL="1272878" indent="0">
              <a:buFontTx/>
              <a:buNone/>
              <a:defRPr>
                <a:solidFill>
                  <a:schemeClr val="bg1"/>
                </a:solidFill>
              </a:defRPr>
            </a:lvl2pPr>
            <a:lvl3pPr marL="2545752" indent="0">
              <a:buFontTx/>
              <a:buNone/>
              <a:defRPr>
                <a:solidFill>
                  <a:schemeClr val="bg1"/>
                </a:solidFill>
              </a:defRPr>
            </a:lvl3pPr>
            <a:lvl4pPr marL="3813432" indent="0">
              <a:buFontTx/>
              <a:buNone/>
              <a:defRPr>
                <a:solidFill>
                  <a:schemeClr val="bg1"/>
                </a:solidFill>
              </a:defRPr>
            </a:lvl4pPr>
            <a:lvl5pPr marL="5086309" indent="0">
              <a:buFontTx/>
              <a:buNone/>
              <a:defRPr>
                <a:solidFill>
                  <a:schemeClr val="bg1"/>
                </a:solidFill>
              </a:defRPr>
            </a:lvl5pPr>
          </a:lstStyle>
          <a:p>
            <a:pPr lvl="0"/>
            <a:r>
              <a:rPr lang="en-US" dirty="0" smtClean="0"/>
              <a:t>[MATERIALS &amp; METHODS OR OTHER SECTION HEADER HERE]</a:t>
            </a:r>
            <a:endParaRPr lang="en-US" dirty="0"/>
          </a:p>
        </p:txBody>
      </p:sp>
      <p:sp>
        <p:nvSpPr>
          <p:cNvPr id="33" name="Text Placeholder 2"/>
          <p:cNvSpPr>
            <a:spLocks noGrp="1"/>
          </p:cNvSpPr>
          <p:nvPr>
            <p:ph type="body" sz="quarter" idx="15" hasCustomPrompt="1"/>
          </p:nvPr>
        </p:nvSpPr>
        <p:spPr>
          <a:xfrm>
            <a:off x="13694452" y="15380683"/>
            <a:ext cx="8926061" cy="1246559"/>
          </a:xfrm>
          <a:prstGeom prst="rect">
            <a:avLst/>
          </a:prstGeom>
        </p:spPr>
        <p:txBody>
          <a:bodyPr anchor="t"/>
          <a:lstStyle>
            <a:lvl1pPr marL="0" indent="0" algn="l">
              <a:buFontTx/>
              <a:buNone/>
              <a:defRPr sz="9600" b="1" spc="600" baseline="0">
                <a:solidFill>
                  <a:srgbClr val="492973"/>
                </a:solidFill>
                <a:latin typeface="Arial Narrow" charset="0"/>
                <a:ea typeface="Arial Narrow" charset="0"/>
                <a:cs typeface="Arial Narrow" charset="0"/>
              </a:defRPr>
            </a:lvl1pPr>
            <a:lvl2pPr marL="1272878" indent="0">
              <a:buFontTx/>
              <a:buNone/>
              <a:defRPr>
                <a:solidFill>
                  <a:schemeClr val="bg1"/>
                </a:solidFill>
              </a:defRPr>
            </a:lvl2pPr>
            <a:lvl3pPr marL="2545752" indent="0">
              <a:buFontTx/>
              <a:buNone/>
              <a:defRPr>
                <a:solidFill>
                  <a:schemeClr val="bg1"/>
                </a:solidFill>
              </a:defRPr>
            </a:lvl3pPr>
            <a:lvl4pPr marL="3813432" indent="0">
              <a:buFontTx/>
              <a:buNone/>
              <a:defRPr>
                <a:solidFill>
                  <a:schemeClr val="bg1"/>
                </a:solidFill>
              </a:defRPr>
            </a:lvl4pPr>
            <a:lvl5pPr marL="5086309" indent="0">
              <a:buFontTx/>
              <a:buNone/>
              <a:defRPr>
                <a:solidFill>
                  <a:schemeClr val="bg1"/>
                </a:solidFill>
              </a:defRPr>
            </a:lvl5pPr>
          </a:lstStyle>
          <a:p>
            <a:pPr lvl="0"/>
            <a:r>
              <a:rPr lang="en-US" dirty="0" smtClean="0"/>
              <a:t>RESULTS</a:t>
            </a:r>
            <a:endParaRPr lang="en-US" dirty="0"/>
          </a:p>
        </p:txBody>
      </p:sp>
      <p:sp>
        <p:nvSpPr>
          <p:cNvPr id="5" name="Picture Placeholder 4"/>
          <p:cNvSpPr>
            <a:spLocks noGrp="1"/>
          </p:cNvSpPr>
          <p:nvPr>
            <p:ph type="pic" sz="quarter" idx="17" hasCustomPrompt="1"/>
          </p:nvPr>
        </p:nvSpPr>
        <p:spPr>
          <a:xfrm>
            <a:off x="1001713" y="1131888"/>
            <a:ext cx="5791200" cy="4441825"/>
          </a:xfrm>
          <a:prstGeom prst="rect">
            <a:avLst/>
          </a:prstGeom>
        </p:spPr>
        <p:txBody>
          <a:bodyPr/>
          <a:lstStyle>
            <a:lvl1pPr marL="0" indent="0">
              <a:buNone/>
              <a:defRPr>
                <a:solidFill>
                  <a:schemeClr val="bg1"/>
                </a:solidFill>
              </a:defRPr>
            </a:lvl1pPr>
          </a:lstStyle>
          <a:p>
            <a:r>
              <a:rPr lang="en-US" dirty="0" smtClean="0"/>
              <a:t>INSERT IMAGE OF RESEARCHER</a:t>
            </a:r>
            <a:endParaRPr lang="en-US" dirty="0"/>
          </a:p>
        </p:txBody>
      </p:sp>
      <p:sp>
        <p:nvSpPr>
          <p:cNvPr id="37" name="Text Placeholder 2"/>
          <p:cNvSpPr>
            <a:spLocks noGrp="1"/>
          </p:cNvSpPr>
          <p:nvPr>
            <p:ph type="body" sz="quarter" idx="18" hasCustomPrompt="1"/>
          </p:nvPr>
        </p:nvSpPr>
        <p:spPr>
          <a:xfrm>
            <a:off x="1001709" y="8539153"/>
            <a:ext cx="17438803" cy="5438104"/>
          </a:xfrm>
          <a:prstGeom prst="rect">
            <a:avLst/>
          </a:prstGeom>
        </p:spPr>
        <p:txBody>
          <a:bodyPr anchor="t"/>
          <a:lstStyle>
            <a:lvl1pPr marL="0" indent="0" algn="l">
              <a:lnSpc>
                <a:spcPct val="150000"/>
              </a:lnSpc>
              <a:buFontTx/>
              <a:buNone/>
              <a:defRPr sz="4800" b="0" spc="0" baseline="0">
                <a:solidFill>
                  <a:schemeClr val="bg1"/>
                </a:solidFill>
                <a:latin typeface="Arial Narrow" charset="0"/>
                <a:ea typeface="Arial Narrow" charset="0"/>
                <a:cs typeface="Arial Narrow" charset="0"/>
              </a:defRPr>
            </a:lvl1pPr>
            <a:lvl2pPr marL="1272878" indent="0">
              <a:buFontTx/>
              <a:buNone/>
              <a:defRPr>
                <a:solidFill>
                  <a:schemeClr val="bg1"/>
                </a:solidFill>
              </a:defRPr>
            </a:lvl2pPr>
            <a:lvl3pPr marL="2545752" indent="0">
              <a:buFontTx/>
              <a:buNone/>
              <a:defRPr>
                <a:solidFill>
                  <a:schemeClr val="bg1"/>
                </a:solidFill>
              </a:defRPr>
            </a:lvl3pPr>
            <a:lvl4pPr marL="3813432" indent="0">
              <a:buFontTx/>
              <a:buNone/>
              <a:defRPr>
                <a:solidFill>
                  <a:schemeClr val="bg1"/>
                </a:solidFill>
              </a:defRPr>
            </a:lvl4pPr>
            <a:lvl5pPr marL="5086309" indent="0">
              <a:buFontTx/>
              <a:buNone/>
              <a:defRPr>
                <a:solidFill>
                  <a:schemeClr val="bg1"/>
                </a:solidFill>
              </a:defRPr>
            </a:lvl5pPr>
          </a:lstStyle>
          <a:p>
            <a:pPr lvl="0"/>
            <a:r>
              <a:rPr lang="en-US" dirty="0" smtClean="0"/>
              <a:t>Enter the abstract text here...</a:t>
            </a:r>
            <a:endParaRPr lang="en-US" dirty="0"/>
          </a:p>
        </p:txBody>
      </p:sp>
      <p:sp>
        <p:nvSpPr>
          <p:cNvPr id="38" name="Text Placeholder 2"/>
          <p:cNvSpPr>
            <a:spLocks noGrp="1"/>
          </p:cNvSpPr>
          <p:nvPr>
            <p:ph type="body" sz="quarter" idx="19" hasCustomPrompt="1"/>
          </p:nvPr>
        </p:nvSpPr>
        <p:spPr>
          <a:xfrm>
            <a:off x="20857030" y="8589796"/>
            <a:ext cx="21793197" cy="5438104"/>
          </a:xfrm>
          <a:prstGeom prst="rect">
            <a:avLst/>
          </a:prstGeom>
        </p:spPr>
        <p:txBody>
          <a:bodyPr anchor="t"/>
          <a:lstStyle>
            <a:lvl1pPr marL="0" indent="0" algn="l">
              <a:lnSpc>
                <a:spcPct val="150000"/>
              </a:lnSpc>
              <a:buFontTx/>
              <a:buNone/>
              <a:defRPr sz="4800" b="0" spc="0" baseline="0">
                <a:solidFill>
                  <a:schemeClr val="bg1"/>
                </a:solidFill>
                <a:latin typeface="Arial Narrow" charset="0"/>
                <a:ea typeface="Arial Narrow" charset="0"/>
                <a:cs typeface="Arial Narrow" charset="0"/>
              </a:defRPr>
            </a:lvl1pPr>
            <a:lvl2pPr marL="1272878" indent="0">
              <a:buFontTx/>
              <a:buNone/>
              <a:defRPr>
                <a:solidFill>
                  <a:schemeClr val="bg1"/>
                </a:solidFill>
              </a:defRPr>
            </a:lvl2pPr>
            <a:lvl3pPr marL="2545752" indent="0">
              <a:buFontTx/>
              <a:buNone/>
              <a:defRPr>
                <a:solidFill>
                  <a:schemeClr val="bg1"/>
                </a:solidFill>
              </a:defRPr>
            </a:lvl3pPr>
            <a:lvl4pPr marL="3813432" indent="0">
              <a:buFontTx/>
              <a:buNone/>
              <a:defRPr>
                <a:solidFill>
                  <a:schemeClr val="bg1"/>
                </a:solidFill>
              </a:defRPr>
            </a:lvl4pPr>
            <a:lvl5pPr marL="5086309" indent="0">
              <a:buFontTx/>
              <a:buNone/>
              <a:defRPr>
                <a:solidFill>
                  <a:schemeClr val="bg1"/>
                </a:solidFill>
              </a:defRPr>
            </a:lvl5pPr>
          </a:lstStyle>
          <a:p>
            <a:pPr lvl="0"/>
            <a:r>
              <a:rPr lang="en-US" dirty="0" smtClean="0"/>
              <a:t>Enter the introduction text here...</a:t>
            </a:r>
            <a:endParaRPr lang="en-US" dirty="0"/>
          </a:p>
        </p:txBody>
      </p:sp>
      <p:sp>
        <p:nvSpPr>
          <p:cNvPr id="39" name="Text Placeholder 2"/>
          <p:cNvSpPr>
            <a:spLocks noGrp="1"/>
          </p:cNvSpPr>
          <p:nvPr>
            <p:ph type="body" sz="quarter" idx="20" hasCustomPrompt="1"/>
          </p:nvPr>
        </p:nvSpPr>
        <p:spPr>
          <a:xfrm>
            <a:off x="1186543" y="17266031"/>
            <a:ext cx="11005457" cy="14476711"/>
          </a:xfrm>
          <a:prstGeom prst="rect">
            <a:avLst/>
          </a:prstGeom>
        </p:spPr>
        <p:txBody>
          <a:bodyPr anchor="t"/>
          <a:lstStyle>
            <a:lvl1pPr marL="0" indent="0" algn="l">
              <a:lnSpc>
                <a:spcPct val="150000"/>
              </a:lnSpc>
              <a:buFontTx/>
              <a:buNone/>
              <a:defRPr sz="4800" b="0" spc="0" baseline="0">
                <a:solidFill>
                  <a:schemeClr val="bg1"/>
                </a:solidFill>
                <a:latin typeface="Arial Narrow" charset="0"/>
                <a:ea typeface="Arial Narrow" charset="0"/>
                <a:cs typeface="Arial Narrow" charset="0"/>
              </a:defRPr>
            </a:lvl1pPr>
            <a:lvl2pPr marL="1272878" indent="0">
              <a:buFontTx/>
              <a:buNone/>
              <a:defRPr>
                <a:solidFill>
                  <a:schemeClr val="bg1"/>
                </a:solidFill>
              </a:defRPr>
            </a:lvl2pPr>
            <a:lvl3pPr marL="2545752" indent="0">
              <a:buFontTx/>
              <a:buNone/>
              <a:defRPr>
                <a:solidFill>
                  <a:schemeClr val="bg1"/>
                </a:solidFill>
              </a:defRPr>
            </a:lvl3pPr>
            <a:lvl4pPr marL="3813432" indent="0">
              <a:buFontTx/>
              <a:buNone/>
              <a:defRPr>
                <a:solidFill>
                  <a:schemeClr val="bg1"/>
                </a:solidFill>
              </a:defRPr>
            </a:lvl4pPr>
            <a:lvl5pPr marL="5086309" indent="0">
              <a:buFontTx/>
              <a:buNone/>
              <a:defRPr>
                <a:solidFill>
                  <a:schemeClr val="bg1"/>
                </a:solidFill>
              </a:defRPr>
            </a:lvl5pPr>
          </a:lstStyle>
          <a:p>
            <a:pPr lvl="0"/>
            <a:r>
              <a:rPr lang="en-US" dirty="0" smtClean="0"/>
              <a:t>Enter the methodology text and images here...</a:t>
            </a:r>
            <a:endParaRPr lang="en-US" dirty="0"/>
          </a:p>
        </p:txBody>
      </p:sp>
      <p:sp>
        <p:nvSpPr>
          <p:cNvPr id="40" name="Text Placeholder 2"/>
          <p:cNvSpPr>
            <a:spLocks noGrp="1"/>
          </p:cNvSpPr>
          <p:nvPr>
            <p:ph type="body" sz="quarter" idx="21" hasCustomPrompt="1"/>
          </p:nvPr>
        </p:nvSpPr>
        <p:spPr>
          <a:xfrm>
            <a:off x="13694452" y="29023690"/>
            <a:ext cx="28955775" cy="2719052"/>
          </a:xfrm>
          <a:prstGeom prst="rect">
            <a:avLst/>
          </a:prstGeom>
        </p:spPr>
        <p:txBody>
          <a:bodyPr anchor="t"/>
          <a:lstStyle>
            <a:lvl1pPr marL="0" indent="0" algn="l">
              <a:lnSpc>
                <a:spcPct val="150000"/>
              </a:lnSpc>
              <a:buFontTx/>
              <a:buNone/>
              <a:defRPr sz="4800" b="0" spc="0" baseline="0">
                <a:solidFill>
                  <a:schemeClr val="bg1"/>
                </a:solidFill>
                <a:latin typeface="Arial Narrow" charset="0"/>
                <a:ea typeface="Arial Narrow" charset="0"/>
                <a:cs typeface="Arial Narrow" charset="0"/>
              </a:defRPr>
            </a:lvl1pPr>
            <a:lvl2pPr marL="1272878" indent="0">
              <a:buFontTx/>
              <a:buNone/>
              <a:defRPr>
                <a:solidFill>
                  <a:schemeClr val="bg1"/>
                </a:solidFill>
              </a:defRPr>
            </a:lvl2pPr>
            <a:lvl3pPr marL="2545752" indent="0">
              <a:buFontTx/>
              <a:buNone/>
              <a:defRPr>
                <a:solidFill>
                  <a:schemeClr val="bg1"/>
                </a:solidFill>
              </a:defRPr>
            </a:lvl3pPr>
            <a:lvl4pPr marL="3813432" indent="0">
              <a:buFontTx/>
              <a:buNone/>
              <a:defRPr>
                <a:solidFill>
                  <a:schemeClr val="bg1"/>
                </a:solidFill>
              </a:defRPr>
            </a:lvl4pPr>
            <a:lvl5pPr marL="5086309" indent="0">
              <a:buFontTx/>
              <a:buNone/>
              <a:defRPr>
                <a:solidFill>
                  <a:schemeClr val="bg1"/>
                </a:solidFill>
              </a:defRPr>
            </a:lvl5pPr>
          </a:lstStyle>
          <a:p>
            <a:pPr lvl="0"/>
            <a:r>
              <a:rPr lang="en-US" dirty="0" smtClean="0"/>
              <a:t>Enter the conclusion text here...</a:t>
            </a:r>
            <a:endParaRPr lang="en-US" dirty="0"/>
          </a:p>
        </p:txBody>
      </p:sp>
      <p:sp>
        <p:nvSpPr>
          <p:cNvPr id="41" name="Text Placeholder 2"/>
          <p:cNvSpPr>
            <a:spLocks noGrp="1"/>
          </p:cNvSpPr>
          <p:nvPr>
            <p:ph type="body" sz="quarter" idx="22" hasCustomPrompt="1"/>
          </p:nvPr>
        </p:nvSpPr>
        <p:spPr>
          <a:xfrm>
            <a:off x="13694452" y="16977962"/>
            <a:ext cx="28955775" cy="8973582"/>
          </a:xfrm>
          <a:prstGeom prst="rect">
            <a:avLst/>
          </a:prstGeom>
        </p:spPr>
        <p:txBody>
          <a:bodyPr anchor="t"/>
          <a:lstStyle>
            <a:lvl1pPr marL="0" indent="0" algn="l">
              <a:lnSpc>
                <a:spcPct val="150000"/>
              </a:lnSpc>
              <a:buFontTx/>
              <a:buNone/>
              <a:defRPr sz="4800" b="0" spc="0" baseline="0">
                <a:solidFill>
                  <a:srgbClr val="492973"/>
                </a:solidFill>
                <a:latin typeface="Arial Narrow" charset="0"/>
                <a:ea typeface="Arial Narrow" charset="0"/>
                <a:cs typeface="Arial Narrow" charset="0"/>
              </a:defRPr>
            </a:lvl1pPr>
            <a:lvl2pPr marL="1272878" indent="0">
              <a:buFontTx/>
              <a:buNone/>
              <a:defRPr>
                <a:solidFill>
                  <a:schemeClr val="bg1"/>
                </a:solidFill>
              </a:defRPr>
            </a:lvl2pPr>
            <a:lvl3pPr marL="2545752" indent="0">
              <a:buFontTx/>
              <a:buNone/>
              <a:defRPr>
                <a:solidFill>
                  <a:schemeClr val="bg1"/>
                </a:solidFill>
              </a:defRPr>
            </a:lvl3pPr>
            <a:lvl4pPr marL="3813432" indent="0">
              <a:buFontTx/>
              <a:buNone/>
              <a:defRPr>
                <a:solidFill>
                  <a:schemeClr val="bg1"/>
                </a:solidFill>
              </a:defRPr>
            </a:lvl4pPr>
            <a:lvl5pPr marL="5086309" indent="0">
              <a:buFontTx/>
              <a:buNone/>
              <a:defRPr>
                <a:solidFill>
                  <a:schemeClr val="bg1"/>
                </a:solidFill>
              </a:defRPr>
            </a:lvl5pPr>
          </a:lstStyle>
          <a:p>
            <a:pPr lvl="0"/>
            <a:r>
              <a:rPr lang="en-US" dirty="0" smtClean="0"/>
              <a:t>Enter the results text and images here...</a:t>
            </a:r>
            <a:endParaRPr lang="en-US" dirty="0"/>
          </a:p>
        </p:txBody>
      </p:sp>
      <p:sp>
        <p:nvSpPr>
          <p:cNvPr id="43" name="Text Placeholder 2"/>
          <p:cNvSpPr>
            <a:spLocks noGrp="1"/>
          </p:cNvSpPr>
          <p:nvPr>
            <p:ph type="body" sz="quarter" idx="23" hasCustomPrompt="1"/>
          </p:nvPr>
        </p:nvSpPr>
        <p:spPr>
          <a:xfrm>
            <a:off x="936284" y="6885949"/>
            <a:ext cx="18222574" cy="1246559"/>
          </a:xfrm>
          <a:prstGeom prst="rect">
            <a:avLst/>
          </a:prstGeom>
        </p:spPr>
        <p:txBody>
          <a:bodyPr anchor="t"/>
          <a:lstStyle>
            <a:lvl1pPr marL="0" indent="0" algn="l">
              <a:buFontTx/>
              <a:buNone/>
              <a:defRPr sz="5400" b="1" spc="300" baseline="0">
                <a:solidFill>
                  <a:schemeClr val="bg1"/>
                </a:solidFill>
                <a:latin typeface="Arial Narrow" charset="0"/>
                <a:ea typeface="Arial Narrow" charset="0"/>
                <a:cs typeface="Arial Narrow" charset="0"/>
              </a:defRPr>
            </a:lvl1pPr>
            <a:lvl2pPr marL="1272878" indent="0">
              <a:buFontTx/>
              <a:buNone/>
              <a:defRPr>
                <a:solidFill>
                  <a:schemeClr val="bg1"/>
                </a:solidFill>
              </a:defRPr>
            </a:lvl2pPr>
            <a:lvl3pPr marL="2545752" indent="0">
              <a:buFontTx/>
              <a:buNone/>
              <a:defRPr>
                <a:solidFill>
                  <a:schemeClr val="bg1"/>
                </a:solidFill>
              </a:defRPr>
            </a:lvl3pPr>
            <a:lvl4pPr marL="3813432" indent="0">
              <a:buFontTx/>
              <a:buNone/>
              <a:defRPr>
                <a:solidFill>
                  <a:schemeClr val="bg1"/>
                </a:solidFill>
              </a:defRPr>
            </a:lvl4pPr>
            <a:lvl5pPr marL="5086309" indent="0">
              <a:buFontTx/>
              <a:buNone/>
              <a:defRPr>
                <a:solidFill>
                  <a:schemeClr val="bg1"/>
                </a:solidFill>
              </a:defRPr>
            </a:lvl5pPr>
          </a:lstStyle>
          <a:p>
            <a:pPr lvl="0"/>
            <a:r>
              <a:rPr lang="en-US" dirty="0" smtClean="0"/>
              <a:t>[ABSTRACT OR OTHER SECTION HEADER HERE]</a:t>
            </a:r>
            <a:endParaRPr lang="en-US" dirty="0"/>
          </a:p>
        </p:txBody>
      </p:sp>
      <p:sp>
        <p:nvSpPr>
          <p:cNvPr id="44" name="Text Placeholder 2"/>
          <p:cNvSpPr>
            <a:spLocks noGrp="1"/>
          </p:cNvSpPr>
          <p:nvPr>
            <p:ph type="body" sz="quarter" idx="24" hasCustomPrompt="1"/>
          </p:nvPr>
        </p:nvSpPr>
        <p:spPr>
          <a:xfrm>
            <a:off x="13694452" y="27419510"/>
            <a:ext cx="19028229" cy="1246559"/>
          </a:xfrm>
          <a:prstGeom prst="rect">
            <a:avLst/>
          </a:prstGeom>
        </p:spPr>
        <p:txBody>
          <a:bodyPr anchor="t"/>
          <a:lstStyle>
            <a:lvl1pPr marL="0" indent="0" algn="l">
              <a:buFontTx/>
              <a:buNone/>
              <a:defRPr sz="5400" b="1" spc="300" baseline="0">
                <a:solidFill>
                  <a:schemeClr val="bg1"/>
                </a:solidFill>
                <a:latin typeface="Arial Narrow" charset="0"/>
                <a:ea typeface="Arial Narrow" charset="0"/>
                <a:cs typeface="Arial Narrow" charset="0"/>
              </a:defRPr>
            </a:lvl1pPr>
            <a:lvl2pPr marL="1272878" indent="0">
              <a:buFontTx/>
              <a:buNone/>
              <a:defRPr>
                <a:solidFill>
                  <a:schemeClr val="bg1"/>
                </a:solidFill>
              </a:defRPr>
            </a:lvl2pPr>
            <a:lvl3pPr marL="2545752" indent="0">
              <a:buFontTx/>
              <a:buNone/>
              <a:defRPr>
                <a:solidFill>
                  <a:schemeClr val="bg1"/>
                </a:solidFill>
              </a:defRPr>
            </a:lvl3pPr>
            <a:lvl4pPr marL="3813432" indent="0">
              <a:buFontTx/>
              <a:buNone/>
              <a:defRPr>
                <a:solidFill>
                  <a:schemeClr val="bg1"/>
                </a:solidFill>
              </a:defRPr>
            </a:lvl4pPr>
            <a:lvl5pPr marL="5086309" indent="0">
              <a:buFontTx/>
              <a:buNone/>
              <a:defRPr>
                <a:solidFill>
                  <a:schemeClr val="bg1"/>
                </a:solidFill>
              </a:defRPr>
            </a:lvl5pPr>
          </a:lstStyle>
          <a:p>
            <a:pPr lvl="0"/>
            <a:r>
              <a:rPr lang="en-US" dirty="0" smtClean="0"/>
              <a:t>[CONCLUSION OR OTHER SECTION HEADER HERE]</a:t>
            </a:r>
            <a:endParaRPr lang="en-US" dirty="0"/>
          </a:p>
        </p:txBody>
      </p:sp>
    </p:spTree>
    <p:extLst>
      <p:ext uri="{BB962C8B-B14F-4D97-AF65-F5344CB8AC3E}">
        <p14:creationId xmlns:p14="http://schemas.microsoft.com/office/powerpoint/2010/main" val="18480800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que shapes">
    <p:spTree>
      <p:nvGrpSpPr>
        <p:cNvPr id="1" name=""/>
        <p:cNvGrpSpPr/>
        <p:nvPr/>
      </p:nvGrpSpPr>
      <p:grpSpPr>
        <a:xfrm>
          <a:off x="0" y="0"/>
          <a:ext cx="0" cy="0"/>
          <a:chOff x="0" y="0"/>
          <a:chExt cx="0" cy="0"/>
        </a:xfrm>
      </p:grpSpPr>
      <p:sp>
        <p:nvSpPr>
          <p:cNvPr id="24" name="Rectangle 23"/>
          <p:cNvSpPr/>
          <p:nvPr userDrawn="1"/>
        </p:nvSpPr>
        <p:spPr>
          <a:xfrm>
            <a:off x="22174200" y="6595930"/>
            <a:ext cx="20998544" cy="7496471"/>
          </a:xfrm>
          <a:prstGeom prst="rect">
            <a:avLst/>
          </a:prstGeom>
          <a:solidFill>
            <a:srgbClr val="DC6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6733"/>
              </a:solidFill>
            </a:endParaRPr>
          </a:p>
        </p:txBody>
      </p:sp>
      <p:sp>
        <p:nvSpPr>
          <p:cNvPr id="2" name="Rectangle 1"/>
          <p:cNvSpPr/>
          <p:nvPr userDrawn="1"/>
        </p:nvSpPr>
        <p:spPr>
          <a:xfrm>
            <a:off x="697128" y="6595930"/>
            <a:ext cx="20998544" cy="7496471"/>
          </a:xfrm>
          <a:prstGeom prst="rect">
            <a:avLst/>
          </a:prstGeom>
          <a:solidFill>
            <a:srgbClr val="DC6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6733"/>
              </a:solidFill>
            </a:endParaRPr>
          </a:p>
        </p:txBody>
      </p:sp>
      <p:sp>
        <p:nvSpPr>
          <p:cNvPr id="3" name="Text Placeholder 2"/>
          <p:cNvSpPr>
            <a:spLocks noGrp="1"/>
          </p:cNvSpPr>
          <p:nvPr>
            <p:ph type="body" sz="quarter" idx="10" hasCustomPrompt="1"/>
          </p:nvPr>
        </p:nvSpPr>
        <p:spPr>
          <a:xfrm>
            <a:off x="6836567" y="3474972"/>
            <a:ext cx="31437717" cy="2375072"/>
          </a:xfrm>
          <a:prstGeom prst="rect">
            <a:avLst/>
          </a:prstGeom>
        </p:spPr>
        <p:txBody>
          <a:bodyPr/>
          <a:lstStyle>
            <a:lvl1pPr marL="0" indent="0" algn="r">
              <a:buFontTx/>
              <a:buNone/>
              <a:defRPr sz="8000" b="0" spc="300" baseline="0">
                <a:solidFill>
                  <a:srgbClr val="492973"/>
                </a:solidFill>
                <a:latin typeface="Arial Narrow" charset="0"/>
                <a:ea typeface="Arial Narrow" charset="0"/>
                <a:cs typeface="Arial Narrow" charset="0"/>
              </a:defRPr>
            </a:lvl1pPr>
            <a:lvl2pPr marL="1272878" indent="0">
              <a:buFontTx/>
              <a:buNone/>
              <a:defRPr>
                <a:solidFill>
                  <a:schemeClr val="bg1"/>
                </a:solidFill>
              </a:defRPr>
            </a:lvl2pPr>
            <a:lvl3pPr marL="2545752" indent="0">
              <a:buFontTx/>
              <a:buNone/>
              <a:defRPr>
                <a:solidFill>
                  <a:schemeClr val="bg1"/>
                </a:solidFill>
              </a:defRPr>
            </a:lvl3pPr>
            <a:lvl4pPr marL="3813432" indent="0">
              <a:buFontTx/>
              <a:buNone/>
              <a:defRPr>
                <a:solidFill>
                  <a:schemeClr val="bg1"/>
                </a:solidFill>
              </a:defRPr>
            </a:lvl4pPr>
            <a:lvl5pPr marL="5086309" indent="0">
              <a:buFontTx/>
              <a:buNone/>
              <a:defRPr>
                <a:solidFill>
                  <a:schemeClr val="bg1"/>
                </a:solidFill>
              </a:defRPr>
            </a:lvl5pPr>
          </a:lstStyle>
          <a:p>
            <a:pPr lvl="0"/>
            <a:r>
              <a:rPr lang="en-US" dirty="0" smtClean="0"/>
              <a:t>AND THIS EXPLAINS MY RESEARCH EVEN MORE...</a:t>
            </a:r>
            <a:endParaRPr lang="en-US" dirty="0"/>
          </a:p>
        </p:txBody>
      </p:sp>
      <p:sp>
        <p:nvSpPr>
          <p:cNvPr id="29" name="Text Placeholder 2"/>
          <p:cNvSpPr>
            <a:spLocks noGrp="1"/>
          </p:cNvSpPr>
          <p:nvPr>
            <p:ph type="body" sz="quarter" idx="11" hasCustomPrompt="1"/>
          </p:nvPr>
        </p:nvSpPr>
        <p:spPr>
          <a:xfrm>
            <a:off x="6836567" y="1038014"/>
            <a:ext cx="31437717" cy="2220427"/>
          </a:xfrm>
          <a:prstGeom prst="rect">
            <a:avLst/>
          </a:prstGeom>
        </p:spPr>
        <p:txBody>
          <a:bodyPr anchor="t"/>
          <a:lstStyle>
            <a:lvl1pPr marL="0" indent="0" algn="l">
              <a:buFontTx/>
              <a:buNone/>
              <a:defRPr sz="11500" b="1" spc="300">
                <a:solidFill>
                  <a:srgbClr val="DC6129"/>
                </a:solidFill>
                <a:latin typeface="Arial Narrow" charset="0"/>
                <a:ea typeface="Arial Narrow" charset="0"/>
                <a:cs typeface="Arial Narrow" charset="0"/>
              </a:defRPr>
            </a:lvl1pPr>
            <a:lvl2pPr marL="1272878" indent="0">
              <a:buFontTx/>
              <a:buNone/>
              <a:defRPr>
                <a:solidFill>
                  <a:schemeClr val="bg1"/>
                </a:solidFill>
              </a:defRPr>
            </a:lvl2pPr>
            <a:lvl3pPr marL="2545752" indent="0">
              <a:buFontTx/>
              <a:buNone/>
              <a:defRPr>
                <a:solidFill>
                  <a:schemeClr val="bg1"/>
                </a:solidFill>
              </a:defRPr>
            </a:lvl3pPr>
            <a:lvl4pPr marL="3813432" indent="0">
              <a:buFontTx/>
              <a:buNone/>
              <a:defRPr>
                <a:solidFill>
                  <a:schemeClr val="bg1"/>
                </a:solidFill>
              </a:defRPr>
            </a:lvl4pPr>
            <a:lvl5pPr marL="5086309" indent="0">
              <a:buFontTx/>
              <a:buNone/>
              <a:defRPr>
                <a:solidFill>
                  <a:schemeClr val="bg1"/>
                </a:solidFill>
              </a:defRPr>
            </a:lvl5pPr>
          </a:lstStyle>
          <a:p>
            <a:pPr lvl="0"/>
            <a:r>
              <a:rPr lang="en-US" dirty="0" smtClean="0"/>
              <a:t>[THIS IS MY RESEARCH TITLE]</a:t>
            </a:r>
            <a:endParaRPr lang="en-US" dirty="0"/>
          </a:p>
        </p:txBody>
      </p:sp>
      <p:sp>
        <p:nvSpPr>
          <p:cNvPr id="31" name="Text Placeholder 2"/>
          <p:cNvSpPr>
            <a:spLocks noGrp="1"/>
          </p:cNvSpPr>
          <p:nvPr>
            <p:ph type="body" sz="quarter" idx="13" hasCustomPrompt="1"/>
          </p:nvPr>
        </p:nvSpPr>
        <p:spPr>
          <a:xfrm>
            <a:off x="22620513" y="6815927"/>
            <a:ext cx="20029714" cy="1246559"/>
          </a:xfrm>
          <a:prstGeom prst="rect">
            <a:avLst/>
          </a:prstGeom>
        </p:spPr>
        <p:txBody>
          <a:bodyPr anchor="t"/>
          <a:lstStyle>
            <a:lvl1pPr marL="0" indent="0" algn="l">
              <a:buFontTx/>
              <a:buNone/>
              <a:defRPr sz="5400" b="1" spc="300" baseline="0">
                <a:solidFill>
                  <a:schemeClr val="bg1"/>
                </a:solidFill>
                <a:latin typeface="Arial Narrow" charset="0"/>
                <a:ea typeface="Arial Narrow" charset="0"/>
                <a:cs typeface="Arial Narrow" charset="0"/>
              </a:defRPr>
            </a:lvl1pPr>
            <a:lvl2pPr marL="1272878" indent="0">
              <a:buFontTx/>
              <a:buNone/>
              <a:defRPr>
                <a:solidFill>
                  <a:schemeClr val="bg1"/>
                </a:solidFill>
              </a:defRPr>
            </a:lvl2pPr>
            <a:lvl3pPr marL="2545752" indent="0">
              <a:buFontTx/>
              <a:buNone/>
              <a:defRPr>
                <a:solidFill>
                  <a:schemeClr val="bg1"/>
                </a:solidFill>
              </a:defRPr>
            </a:lvl3pPr>
            <a:lvl4pPr marL="3813432" indent="0">
              <a:buFontTx/>
              <a:buNone/>
              <a:defRPr>
                <a:solidFill>
                  <a:schemeClr val="bg1"/>
                </a:solidFill>
              </a:defRPr>
            </a:lvl4pPr>
            <a:lvl5pPr marL="5086309" indent="0">
              <a:buFontTx/>
              <a:buNone/>
              <a:defRPr>
                <a:solidFill>
                  <a:schemeClr val="bg1"/>
                </a:solidFill>
              </a:defRPr>
            </a:lvl5pPr>
          </a:lstStyle>
          <a:p>
            <a:pPr lvl="0"/>
            <a:r>
              <a:rPr lang="en-US" dirty="0" smtClean="0"/>
              <a:t>[GOAL or other section header HERE]</a:t>
            </a:r>
            <a:endParaRPr lang="en-US" dirty="0"/>
          </a:p>
        </p:txBody>
      </p:sp>
      <p:sp>
        <p:nvSpPr>
          <p:cNvPr id="16" name="Snip Same Side Corner Rectangle 15"/>
          <p:cNvSpPr/>
          <p:nvPr userDrawn="1"/>
        </p:nvSpPr>
        <p:spPr>
          <a:xfrm>
            <a:off x="11038114" y="13622205"/>
            <a:ext cx="21357772" cy="18545079"/>
          </a:xfrm>
          <a:prstGeom prst="snip2SameRect">
            <a:avLst/>
          </a:prstGeom>
          <a:solidFill>
            <a:srgbClr val="D4C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
          <p:cNvSpPr>
            <a:spLocks noGrp="1"/>
          </p:cNvSpPr>
          <p:nvPr>
            <p:ph type="body" sz="quarter" idx="14" hasCustomPrompt="1"/>
          </p:nvPr>
        </p:nvSpPr>
        <p:spPr>
          <a:xfrm>
            <a:off x="697128" y="14951384"/>
            <a:ext cx="9557215" cy="1246559"/>
          </a:xfrm>
          <a:prstGeom prst="rect">
            <a:avLst/>
          </a:prstGeom>
        </p:spPr>
        <p:txBody>
          <a:bodyPr anchor="b"/>
          <a:lstStyle>
            <a:lvl1pPr marL="0" indent="0" algn="l">
              <a:buFontTx/>
              <a:buNone/>
              <a:defRPr sz="5400" b="1" spc="300" baseline="0">
                <a:solidFill>
                  <a:srgbClr val="492973"/>
                </a:solidFill>
                <a:latin typeface="Arial Narrow" charset="0"/>
                <a:ea typeface="Arial Narrow" charset="0"/>
                <a:cs typeface="Arial Narrow" charset="0"/>
              </a:defRPr>
            </a:lvl1pPr>
            <a:lvl2pPr marL="1272878" indent="0">
              <a:buFontTx/>
              <a:buNone/>
              <a:defRPr>
                <a:solidFill>
                  <a:schemeClr val="bg1"/>
                </a:solidFill>
              </a:defRPr>
            </a:lvl2pPr>
            <a:lvl3pPr marL="2545752" indent="0">
              <a:buFontTx/>
              <a:buNone/>
              <a:defRPr>
                <a:solidFill>
                  <a:schemeClr val="bg1"/>
                </a:solidFill>
              </a:defRPr>
            </a:lvl3pPr>
            <a:lvl4pPr marL="3813432" indent="0">
              <a:buFontTx/>
              <a:buNone/>
              <a:defRPr>
                <a:solidFill>
                  <a:schemeClr val="bg1"/>
                </a:solidFill>
              </a:defRPr>
            </a:lvl4pPr>
            <a:lvl5pPr marL="5086309" indent="0">
              <a:buFontTx/>
              <a:buNone/>
              <a:defRPr>
                <a:solidFill>
                  <a:schemeClr val="bg1"/>
                </a:solidFill>
              </a:defRPr>
            </a:lvl5pPr>
          </a:lstStyle>
          <a:p>
            <a:pPr lvl="0"/>
            <a:r>
              <a:rPr lang="en-US" dirty="0" smtClean="0"/>
              <a:t>[MATERIALS &amp; METHODS or other section HEADER HERE]</a:t>
            </a:r>
            <a:endParaRPr lang="en-US" dirty="0"/>
          </a:p>
        </p:txBody>
      </p:sp>
      <p:sp>
        <p:nvSpPr>
          <p:cNvPr id="33" name="Text Placeholder 2"/>
          <p:cNvSpPr>
            <a:spLocks noGrp="1"/>
          </p:cNvSpPr>
          <p:nvPr>
            <p:ph type="body" sz="quarter" idx="15" hasCustomPrompt="1"/>
          </p:nvPr>
        </p:nvSpPr>
        <p:spPr>
          <a:xfrm>
            <a:off x="14075229" y="13687519"/>
            <a:ext cx="15250886" cy="1607772"/>
          </a:xfrm>
          <a:prstGeom prst="rect">
            <a:avLst/>
          </a:prstGeom>
        </p:spPr>
        <p:txBody>
          <a:bodyPr anchor="b"/>
          <a:lstStyle>
            <a:lvl1pPr marL="0" indent="0" algn="ctr">
              <a:buFontTx/>
              <a:buNone/>
              <a:defRPr sz="9600" b="1" spc="600" baseline="0">
                <a:solidFill>
                  <a:srgbClr val="492973"/>
                </a:solidFill>
                <a:latin typeface="Arial Narrow" charset="0"/>
                <a:ea typeface="Arial Narrow" charset="0"/>
                <a:cs typeface="Arial Narrow" charset="0"/>
              </a:defRPr>
            </a:lvl1pPr>
            <a:lvl2pPr marL="1272878" indent="0">
              <a:buFontTx/>
              <a:buNone/>
              <a:defRPr>
                <a:solidFill>
                  <a:schemeClr val="bg1"/>
                </a:solidFill>
              </a:defRPr>
            </a:lvl2pPr>
            <a:lvl3pPr marL="2545752" indent="0">
              <a:buFontTx/>
              <a:buNone/>
              <a:defRPr>
                <a:solidFill>
                  <a:schemeClr val="bg1"/>
                </a:solidFill>
              </a:defRPr>
            </a:lvl3pPr>
            <a:lvl4pPr marL="3813432" indent="0">
              <a:buFontTx/>
              <a:buNone/>
              <a:defRPr>
                <a:solidFill>
                  <a:schemeClr val="bg1"/>
                </a:solidFill>
              </a:defRPr>
            </a:lvl4pPr>
            <a:lvl5pPr marL="5086309" indent="0">
              <a:buFontTx/>
              <a:buNone/>
              <a:defRPr>
                <a:solidFill>
                  <a:schemeClr val="bg1"/>
                </a:solidFill>
              </a:defRPr>
            </a:lvl5pPr>
          </a:lstStyle>
          <a:p>
            <a:pPr lvl="0"/>
            <a:r>
              <a:rPr lang="en-US" dirty="0" smtClean="0"/>
              <a:t>RESULTS</a:t>
            </a:r>
            <a:endParaRPr lang="en-US" dirty="0"/>
          </a:p>
        </p:txBody>
      </p:sp>
      <p:sp>
        <p:nvSpPr>
          <p:cNvPr id="5" name="Picture Placeholder 4"/>
          <p:cNvSpPr>
            <a:spLocks noGrp="1"/>
          </p:cNvSpPr>
          <p:nvPr>
            <p:ph type="pic" sz="quarter" idx="17" hasCustomPrompt="1"/>
          </p:nvPr>
        </p:nvSpPr>
        <p:spPr>
          <a:xfrm>
            <a:off x="697128" y="926056"/>
            <a:ext cx="5605701" cy="5119930"/>
          </a:xfrm>
          <a:prstGeom prst="rect">
            <a:avLst/>
          </a:prstGeom>
        </p:spPr>
        <p:txBody>
          <a:bodyPr anchor="ctr"/>
          <a:lstStyle>
            <a:lvl1pPr marL="0" indent="0" algn="ctr">
              <a:buNone/>
              <a:defRPr>
                <a:solidFill>
                  <a:srgbClr val="492973"/>
                </a:solidFill>
              </a:defRPr>
            </a:lvl1pPr>
          </a:lstStyle>
          <a:p>
            <a:r>
              <a:rPr lang="en-US" dirty="0" smtClean="0"/>
              <a:t>INSERT HEADSHOT</a:t>
            </a:r>
            <a:br>
              <a:rPr lang="en-US" dirty="0" smtClean="0"/>
            </a:br>
            <a:r>
              <a:rPr lang="en-US" dirty="0" smtClean="0"/>
              <a:t>OF RESEARCHER</a:t>
            </a:r>
            <a:endParaRPr lang="en-US" dirty="0"/>
          </a:p>
        </p:txBody>
      </p:sp>
      <p:sp>
        <p:nvSpPr>
          <p:cNvPr id="37" name="Text Placeholder 2"/>
          <p:cNvSpPr>
            <a:spLocks noGrp="1"/>
          </p:cNvSpPr>
          <p:nvPr>
            <p:ph type="body" sz="quarter" idx="18" hasCustomPrompt="1"/>
          </p:nvPr>
        </p:nvSpPr>
        <p:spPr>
          <a:xfrm>
            <a:off x="1001709" y="8539153"/>
            <a:ext cx="20337125" cy="5083052"/>
          </a:xfrm>
          <a:prstGeom prst="rect">
            <a:avLst/>
          </a:prstGeom>
        </p:spPr>
        <p:txBody>
          <a:bodyPr anchor="t"/>
          <a:lstStyle>
            <a:lvl1pPr marL="0" indent="0" algn="l">
              <a:lnSpc>
                <a:spcPct val="150000"/>
              </a:lnSpc>
              <a:buFontTx/>
              <a:buNone/>
              <a:defRPr sz="4800" b="0" spc="0" baseline="0">
                <a:solidFill>
                  <a:schemeClr val="bg1"/>
                </a:solidFill>
                <a:latin typeface="Arial Narrow" charset="0"/>
                <a:ea typeface="Arial Narrow" charset="0"/>
                <a:cs typeface="Arial Narrow" charset="0"/>
              </a:defRPr>
            </a:lvl1pPr>
            <a:lvl2pPr marL="1272878" indent="0">
              <a:buFontTx/>
              <a:buNone/>
              <a:defRPr>
                <a:solidFill>
                  <a:schemeClr val="bg1"/>
                </a:solidFill>
              </a:defRPr>
            </a:lvl2pPr>
            <a:lvl3pPr marL="2545752" indent="0">
              <a:buFontTx/>
              <a:buNone/>
              <a:defRPr>
                <a:solidFill>
                  <a:schemeClr val="bg1"/>
                </a:solidFill>
              </a:defRPr>
            </a:lvl3pPr>
            <a:lvl4pPr marL="3813432" indent="0">
              <a:buFontTx/>
              <a:buNone/>
              <a:defRPr>
                <a:solidFill>
                  <a:schemeClr val="bg1"/>
                </a:solidFill>
              </a:defRPr>
            </a:lvl4pPr>
            <a:lvl5pPr marL="5086309" indent="0">
              <a:buFontTx/>
              <a:buNone/>
              <a:defRPr>
                <a:solidFill>
                  <a:schemeClr val="bg1"/>
                </a:solidFill>
              </a:defRPr>
            </a:lvl5pPr>
          </a:lstStyle>
          <a:p>
            <a:pPr lvl="0"/>
            <a:r>
              <a:rPr lang="en-US" dirty="0" smtClean="0"/>
              <a:t>Enter the abstract text here...</a:t>
            </a:r>
            <a:endParaRPr lang="en-US" dirty="0"/>
          </a:p>
        </p:txBody>
      </p:sp>
      <p:sp>
        <p:nvSpPr>
          <p:cNvPr id="38" name="Text Placeholder 2"/>
          <p:cNvSpPr>
            <a:spLocks noGrp="1"/>
          </p:cNvSpPr>
          <p:nvPr>
            <p:ph type="body" sz="quarter" idx="19" hasCustomPrompt="1"/>
          </p:nvPr>
        </p:nvSpPr>
        <p:spPr>
          <a:xfrm>
            <a:off x="22620514" y="8389844"/>
            <a:ext cx="20029714" cy="5297675"/>
          </a:xfrm>
          <a:prstGeom prst="rect">
            <a:avLst/>
          </a:prstGeom>
        </p:spPr>
        <p:txBody>
          <a:bodyPr anchor="t"/>
          <a:lstStyle>
            <a:lvl1pPr marL="0" indent="0" algn="l">
              <a:lnSpc>
                <a:spcPct val="150000"/>
              </a:lnSpc>
              <a:buFontTx/>
              <a:buNone/>
              <a:defRPr sz="4800" b="0" spc="0" baseline="0">
                <a:solidFill>
                  <a:schemeClr val="bg1"/>
                </a:solidFill>
                <a:latin typeface="Arial Narrow" charset="0"/>
                <a:ea typeface="Arial Narrow" charset="0"/>
                <a:cs typeface="Arial Narrow" charset="0"/>
              </a:defRPr>
            </a:lvl1pPr>
            <a:lvl2pPr marL="1272878" indent="0">
              <a:buFontTx/>
              <a:buNone/>
              <a:defRPr>
                <a:solidFill>
                  <a:schemeClr val="bg1"/>
                </a:solidFill>
              </a:defRPr>
            </a:lvl2pPr>
            <a:lvl3pPr marL="2545752" indent="0">
              <a:buFontTx/>
              <a:buNone/>
              <a:defRPr>
                <a:solidFill>
                  <a:schemeClr val="bg1"/>
                </a:solidFill>
              </a:defRPr>
            </a:lvl3pPr>
            <a:lvl4pPr marL="3813432" indent="0">
              <a:buFontTx/>
              <a:buNone/>
              <a:defRPr>
                <a:solidFill>
                  <a:schemeClr val="bg1"/>
                </a:solidFill>
              </a:defRPr>
            </a:lvl4pPr>
            <a:lvl5pPr marL="5086309" indent="0">
              <a:buFontTx/>
              <a:buNone/>
              <a:defRPr>
                <a:solidFill>
                  <a:schemeClr val="bg1"/>
                </a:solidFill>
              </a:defRPr>
            </a:lvl5pPr>
          </a:lstStyle>
          <a:p>
            <a:pPr lvl="0"/>
            <a:r>
              <a:rPr lang="en-US" dirty="0" smtClean="0"/>
              <a:t>Enter the introduction text here...</a:t>
            </a:r>
            <a:endParaRPr lang="en-US" dirty="0"/>
          </a:p>
        </p:txBody>
      </p:sp>
      <p:sp>
        <p:nvSpPr>
          <p:cNvPr id="39" name="Text Placeholder 2"/>
          <p:cNvSpPr>
            <a:spLocks noGrp="1"/>
          </p:cNvSpPr>
          <p:nvPr>
            <p:ph type="body" sz="quarter" idx="20" hasCustomPrompt="1"/>
          </p:nvPr>
        </p:nvSpPr>
        <p:spPr>
          <a:xfrm>
            <a:off x="697128" y="16747887"/>
            <a:ext cx="9557215" cy="15419400"/>
          </a:xfrm>
          <a:prstGeom prst="rect">
            <a:avLst/>
          </a:prstGeom>
        </p:spPr>
        <p:txBody>
          <a:bodyPr anchor="t"/>
          <a:lstStyle>
            <a:lvl1pPr marL="0" indent="0" algn="l">
              <a:lnSpc>
                <a:spcPct val="150000"/>
              </a:lnSpc>
              <a:buFontTx/>
              <a:buNone/>
              <a:defRPr sz="4800" b="0" spc="0" baseline="0">
                <a:solidFill>
                  <a:srgbClr val="492973"/>
                </a:solidFill>
                <a:latin typeface="Arial Narrow" charset="0"/>
                <a:ea typeface="Arial Narrow" charset="0"/>
                <a:cs typeface="Arial Narrow" charset="0"/>
              </a:defRPr>
            </a:lvl1pPr>
            <a:lvl2pPr marL="1272878" indent="0">
              <a:buFontTx/>
              <a:buNone/>
              <a:defRPr>
                <a:solidFill>
                  <a:schemeClr val="bg1"/>
                </a:solidFill>
              </a:defRPr>
            </a:lvl2pPr>
            <a:lvl3pPr marL="2545752" indent="0">
              <a:buFontTx/>
              <a:buNone/>
              <a:defRPr>
                <a:solidFill>
                  <a:schemeClr val="bg1"/>
                </a:solidFill>
              </a:defRPr>
            </a:lvl3pPr>
            <a:lvl4pPr marL="3813432" indent="0">
              <a:buFontTx/>
              <a:buNone/>
              <a:defRPr>
                <a:solidFill>
                  <a:schemeClr val="bg1"/>
                </a:solidFill>
              </a:defRPr>
            </a:lvl4pPr>
            <a:lvl5pPr marL="5086309" indent="0">
              <a:buFontTx/>
              <a:buNone/>
              <a:defRPr>
                <a:solidFill>
                  <a:schemeClr val="bg1"/>
                </a:solidFill>
              </a:defRPr>
            </a:lvl5pPr>
          </a:lstStyle>
          <a:p>
            <a:pPr lvl="0"/>
            <a:r>
              <a:rPr lang="en-US" dirty="0" smtClean="0"/>
              <a:t>Enter the methodology text and images here...</a:t>
            </a:r>
            <a:endParaRPr lang="en-US" dirty="0"/>
          </a:p>
        </p:txBody>
      </p:sp>
      <p:sp>
        <p:nvSpPr>
          <p:cNvPr id="40" name="Text Placeholder 2"/>
          <p:cNvSpPr>
            <a:spLocks noGrp="1"/>
          </p:cNvSpPr>
          <p:nvPr>
            <p:ph type="body" sz="quarter" idx="21" hasCustomPrompt="1"/>
          </p:nvPr>
        </p:nvSpPr>
        <p:spPr>
          <a:xfrm>
            <a:off x="33231252" y="16747886"/>
            <a:ext cx="9908719" cy="15419400"/>
          </a:xfrm>
          <a:prstGeom prst="rect">
            <a:avLst/>
          </a:prstGeom>
        </p:spPr>
        <p:txBody>
          <a:bodyPr anchor="t"/>
          <a:lstStyle>
            <a:lvl1pPr marL="0" indent="0" algn="l">
              <a:lnSpc>
                <a:spcPct val="150000"/>
              </a:lnSpc>
              <a:buFontTx/>
              <a:buNone/>
              <a:defRPr sz="4800" b="0" spc="0" baseline="0">
                <a:solidFill>
                  <a:srgbClr val="492973"/>
                </a:solidFill>
                <a:latin typeface="Arial Narrow" charset="0"/>
                <a:ea typeface="Arial Narrow" charset="0"/>
                <a:cs typeface="Arial Narrow" charset="0"/>
              </a:defRPr>
            </a:lvl1pPr>
            <a:lvl2pPr marL="1272878" indent="0">
              <a:buFontTx/>
              <a:buNone/>
              <a:defRPr>
                <a:solidFill>
                  <a:schemeClr val="bg1"/>
                </a:solidFill>
              </a:defRPr>
            </a:lvl2pPr>
            <a:lvl3pPr marL="2545752" indent="0">
              <a:buFontTx/>
              <a:buNone/>
              <a:defRPr>
                <a:solidFill>
                  <a:schemeClr val="bg1"/>
                </a:solidFill>
              </a:defRPr>
            </a:lvl3pPr>
            <a:lvl4pPr marL="3813432" indent="0">
              <a:buFontTx/>
              <a:buNone/>
              <a:defRPr>
                <a:solidFill>
                  <a:schemeClr val="bg1"/>
                </a:solidFill>
              </a:defRPr>
            </a:lvl4pPr>
            <a:lvl5pPr marL="5086309" indent="0">
              <a:buFontTx/>
              <a:buNone/>
              <a:defRPr>
                <a:solidFill>
                  <a:schemeClr val="bg1"/>
                </a:solidFill>
              </a:defRPr>
            </a:lvl5pPr>
          </a:lstStyle>
          <a:p>
            <a:pPr lvl="0"/>
            <a:r>
              <a:rPr lang="en-US" dirty="0" smtClean="0"/>
              <a:t>Enter the conclusion text here...</a:t>
            </a:r>
            <a:endParaRPr lang="en-US" dirty="0"/>
          </a:p>
        </p:txBody>
      </p:sp>
      <p:sp>
        <p:nvSpPr>
          <p:cNvPr id="43" name="Text Placeholder 2"/>
          <p:cNvSpPr>
            <a:spLocks noGrp="1"/>
          </p:cNvSpPr>
          <p:nvPr>
            <p:ph type="body" sz="quarter" idx="23" hasCustomPrompt="1"/>
          </p:nvPr>
        </p:nvSpPr>
        <p:spPr>
          <a:xfrm>
            <a:off x="936284" y="6885949"/>
            <a:ext cx="20402550" cy="1246559"/>
          </a:xfrm>
          <a:prstGeom prst="rect">
            <a:avLst/>
          </a:prstGeom>
        </p:spPr>
        <p:txBody>
          <a:bodyPr anchor="t"/>
          <a:lstStyle>
            <a:lvl1pPr marL="0" indent="0" algn="l">
              <a:buFontTx/>
              <a:buNone/>
              <a:defRPr sz="5400" b="1" spc="300" baseline="0">
                <a:solidFill>
                  <a:schemeClr val="bg1"/>
                </a:solidFill>
                <a:latin typeface="Arial Narrow" charset="0"/>
                <a:ea typeface="Arial Narrow" charset="0"/>
                <a:cs typeface="Arial Narrow" charset="0"/>
              </a:defRPr>
            </a:lvl1pPr>
            <a:lvl2pPr marL="1272878" indent="0">
              <a:buFontTx/>
              <a:buNone/>
              <a:defRPr>
                <a:solidFill>
                  <a:schemeClr val="bg1"/>
                </a:solidFill>
              </a:defRPr>
            </a:lvl2pPr>
            <a:lvl3pPr marL="2545752" indent="0">
              <a:buFontTx/>
              <a:buNone/>
              <a:defRPr>
                <a:solidFill>
                  <a:schemeClr val="bg1"/>
                </a:solidFill>
              </a:defRPr>
            </a:lvl3pPr>
            <a:lvl4pPr marL="3813432" indent="0">
              <a:buFontTx/>
              <a:buNone/>
              <a:defRPr>
                <a:solidFill>
                  <a:schemeClr val="bg1"/>
                </a:solidFill>
              </a:defRPr>
            </a:lvl4pPr>
            <a:lvl5pPr marL="5086309" indent="0">
              <a:buFontTx/>
              <a:buNone/>
              <a:defRPr>
                <a:solidFill>
                  <a:schemeClr val="bg1"/>
                </a:solidFill>
              </a:defRPr>
            </a:lvl5pPr>
          </a:lstStyle>
          <a:p>
            <a:pPr lvl="0"/>
            <a:r>
              <a:rPr lang="en-US" dirty="0" smtClean="0"/>
              <a:t>[</a:t>
            </a:r>
            <a:r>
              <a:rPr lang="en-US" smtClean="0"/>
              <a:t>BACKGROUND or other section header HERE</a:t>
            </a:r>
            <a:r>
              <a:rPr lang="en-US" dirty="0" smtClean="0"/>
              <a:t>]</a:t>
            </a:r>
            <a:endParaRPr lang="en-US" dirty="0"/>
          </a:p>
        </p:txBody>
      </p:sp>
      <p:sp>
        <p:nvSpPr>
          <p:cNvPr id="44" name="Text Placeholder 2"/>
          <p:cNvSpPr>
            <a:spLocks noGrp="1"/>
          </p:cNvSpPr>
          <p:nvPr>
            <p:ph type="body" sz="quarter" idx="24" hasCustomPrompt="1"/>
          </p:nvPr>
        </p:nvSpPr>
        <p:spPr>
          <a:xfrm>
            <a:off x="33179656" y="14642344"/>
            <a:ext cx="9993087" cy="1555599"/>
          </a:xfrm>
          <a:prstGeom prst="rect">
            <a:avLst/>
          </a:prstGeom>
        </p:spPr>
        <p:txBody>
          <a:bodyPr anchor="b"/>
          <a:lstStyle>
            <a:lvl1pPr marL="0" indent="0" algn="l">
              <a:buFontTx/>
              <a:buNone/>
              <a:defRPr sz="5400" b="1" spc="300" baseline="0">
                <a:solidFill>
                  <a:srgbClr val="492973"/>
                </a:solidFill>
                <a:latin typeface="Arial Narrow" charset="0"/>
                <a:ea typeface="Arial Narrow" charset="0"/>
                <a:cs typeface="Arial Narrow" charset="0"/>
              </a:defRPr>
            </a:lvl1pPr>
            <a:lvl2pPr marL="1272878" indent="0">
              <a:buFontTx/>
              <a:buNone/>
              <a:defRPr>
                <a:solidFill>
                  <a:schemeClr val="bg1"/>
                </a:solidFill>
              </a:defRPr>
            </a:lvl2pPr>
            <a:lvl3pPr marL="2545752" indent="0">
              <a:buFontTx/>
              <a:buNone/>
              <a:defRPr>
                <a:solidFill>
                  <a:schemeClr val="bg1"/>
                </a:solidFill>
              </a:defRPr>
            </a:lvl3pPr>
            <a:lvl4pPr marL="3813432" indent="0">
              <a:buFontTx/>
              <a:buNone/>
              <a:defRPr>
                <a:solidFill>
                  <a:schemeClr val="bg1"/>
                </a:solidFill>
              </a:defRPr>
            </a:lvl4pPr>
            <a:lvl5pPr marL="5086309" indent="0">
              <a:buFontTx/>
              <a:buNone/>
              <a:defRPr>
                <a:solidFill>
                  <a:schemeClr val="bg1"/>
                </a:solidFill>
              </a:defRPr>
            </a:lvl5pPr>
          </a:lstStyle>
          <a:p>
            <a:pPr lvl="0"/>
            <a:r>
              <a:rPr lang="en-US" dirty="0" smtClean="0"/>
              <a:t>[CONCLUSION or other section HEADER HERE]</a:t>
            </a:r>
            <a:endParaRPr lang="en-US" dirty="0"/>
          </a:p>
        </p:txBody>
      </p:sp>
      <p:sp>
        <p:nvSpPr>
          <p:cNvPr id="28" name="Text Placeholder 2"/>
          <p:cNvSpPr>
            <a:spLocks noGrp="1"/>
          </p:cNvSpPr>
          <p:nvPr>
            <p:ph type="body" sz="quarter" idx="25" hasCustomPrompt="1"/>
          </p:nvPr>
        </p:nvSpPr>
        <p:spPr>
          <a:xfrm>
            <a:off x="11495314" y="16197943"/>
            <a:ext cx="20410715" cy="15577456"/>
          </a:xfrm>
          <a:prstGeom prst="rect">
            <a:avLst/>
          </a:prstGeom>
        </p:spPr>
        <p:txBody>
          <a:bodyPr anchor="t"/>
          <a:lstStyle>
            <a:lvl1pPr marL="0" indent="0" algn="l">
              <a:lnSpc>
                <a:spcPct val="150000"/>
              </a:lnSpc>
              <a:buFontTx/>
              <a:buNone/>
              <a:defRPr sz="4800" b="0" spc="0" baseline="0">
                <a:solidFill>
                  <a:srgbClr val="492973"/>
                </a:solidFill>
                <a:latin typeface="Arial Narrow" charset="0"/>
                <a:ea typeface="Arial Narrow" charset="0"/>
                <a:cs typeface="Arial Narrow" charset="0"/>
              </a:defRPr>
            </a:lvl1pPr>
            <a:lvl2pPr marL="1272878" indent="0">
              <a:buFontTx/>
              <a:buNone/>
              <a:defRPr>
                <a:solidFill>
                  <a:schemeClr val="bg1"/>
                </a:solidFill>
              </a:defRPr>
            </a:lvl2pPr>
            <a:lvl3pPr marL="2545752" indent="0">
              <a:buFontTx/>
              <a:buNone/>
              <a:defRPr>
                <a:solidFill>
                  <a:schemeClr val="bg1"/>
                </a:solidFill>
              </a:defRPr>
            </a:lvl3pPr>
            <a:lvl4pPr marL="3813432" indent="0">
              <a:buFontTx/>
              <a:buNone/>
              <a:defRPr>
                <a:solidFill>
                  <a:schemeClr val="bg1"/>
                </a:solidFill>
              </a:defRPr>
            </a:lvl4pPr>
            <a:lvl5pPr marL="5086309" indent="0">
              <a:buFontTx/>
              <a:buNone/>
              <a:defRPr>
                <a:solidFill>
                  <a:schemeClr val="bg1"/>
                </a:solidFill>
              </a:defRPr>
            </a:lvl5pPr>
          </a:lstStyle>
          <a:p>
            <a:pPr lvl="0"/>
            <a:r>
              <a:rPr lang="en-US" dirty="0" smtClean="0"/>
              <a:t>Enter the results text and images here...</a:t>
            </a:r>
            <a:endParaRPr lang="en-US" dirty="0"/>
          </a:p>
        </p:txBody>
      </p:sp>
      <p:sp>
        <p:nvSpPr>
          <p:cNvPr id="30" name="Text Placeholder 2"/>
          <p:cNvSpPr>
            <a:spLocks noGrp="1"/>
          </p:cNvSpPr>
          <p:nvPr>
            <p:ph type="body" sz="quarter" idx="26" hasCustomPrompt="1"/>
          </p:nvPr>
        </p:nvSpPr>
        <p:spPr>
          <a:xfrm>
            <a:off x="38927425" y="4508396"/>
            <a:ext cx="4212546" cy="1537590"/>
          </a:xfrm>
          <a:prstGeom prst="rect">
            <a:avLst/>
          </a:prstGeom>
        </p:spPr>
        <p:txBody>
          <a:bodyPr anchor="t"/>
          <a:lstStyle>
            <a:lvl1pPr marL="0" indent="0" algn="l">
              <a:lnSpc>
                <a:spcPct val="150000"/>
              </a:lnSpc>
              <a:buFontTx/>
              <a:buNone/>
              <a:defRPr sz="4800" b="0" spc="0" baseline="0">
                <a:solidFill>
                  <a:srgbClr val="492973"/>
                </a:solidFill>
                <a:latin typeface="Arial Narrow" charset="0"/>
                <a:ea typeface="Arial Narrow" charset="0"/>
                <a:cs typeface="Arial Narrow" charset="0"/>
              </a:defRPr>
            </a:lvl1pPr>
            <a:lvl2pPr marL="1272878" indent="0">
              <a:buFontTx/>
              <a:buNone/>
              <a:defRPr>
                <a:solidFill>
                  <a:schemeClr val="bg1"/>
                </a:solidFill>
              </a:defRPr>
            </a:lvl2pPr>
            <a:lvl3pPr marL="2545752" indent="0">
              <a:buFontTx/>
              <a:buNone/>
              <a:defRPr>
                <a:solidFill>
                  <a:schemeClr val="bg1"/>
                </a:solidFill>
              </a:defRPr>
            </a:lvl3pPr>
            <a:lvl4pPr marL="3813432" indent="0">
              <a:buFontTx/>
              <a:buNone/>
              <a:defRPr>
                <a:solidFill>
                  <a:schemeClr val="bg1"/>
                </a:solidFill>
              </a:defRPr>
            </a:lvl4pPr>
            <a:lvl5pPr marL="5086309" indent="0">
              <a:buFontTx/>
              <a:buNone/>
              <a:defRPr>
                <a:solidFill>
                  <a:schemeClr val="bg1"/>
                </a:solidFill>
              </a:defRPr>
            </a:lvl5pPr>
          </a:lstStyle>
          <a:p>
            <a:pPr lvl="0"/>
            <a:r>
              <a:rPr lang="en-US" smtClean="0"/>
              <a:t>Abstract ID: ####</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757554" y="332400"/>
            <a:ext cx="4762114" cy="4762114"/>
          </a:xfrm>
          <a:prstGeom prst="rect">
            <a:avLst/>
          </a:prstGeom>
        </p:spPr>
      </p:pic>
    </p:spTree>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ditional orange">
    <p:spTree>
      <p:nvGrpSpPr>
        <p:cNvPr id="1" name=""/>
        <p:cNvGrpSpPr/>
        <p:nvPr/>
      </p:nvGrpSpPr>
      <p:grpSpPr>
        <a:xfrm>
          <a:off x="0" y="0"/>
          <a:ext cx="0" cy="0"/>
          <a:chOff x="0" y="0"/>
          <a:chExt cx="0" cy="0"/>
        </a:xfrm>
      </p:grpSpPr>
      <p:sp>
        <p:nvSpPr>
          <p:cNvPr id="2" name="Rectangle 1"/>
          <p:cNvSpPr/>
          <p:nvPr userDrawn="1"/>
        </p:nvSpPr>
        <p:spPr>
          <a:xfrm>
            <a:off x="-522514" y="-457200"/>
            <a:ext cx="1524223" cy="33898114"/>
          </a:xfrm>
          <a:prstGeom prst="rect">
            <a:avLst/>
          </a:prstGeom>
          <a:solidFill>
            <a:srgbClr val="DC6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6733"/>
              </a:solidFill>
            </a:endParaRPr>
          </a:p>
        </p:txBody>
      </p:sp>
      <p:sp>
        <p:nvSpPr>
          <p:cNvPr id="3" name="Text Placeholder 2"/>
          <p:cNvSpPr>
            <a:spLocks noGrp="1"/>
          </p:cNvSpPr>
          <p:nvPr>
            <p:ph type="body" sz="quarter" idx="10" hasCustomPrompt="1"/>
          </p:nvPr>
        </p:nvSpPr>
        <p:spPr>
          <a:xfrm>
            <a:off x="2138120" y="2750338"/>
            <a:ext cx="33015567" cy="1559874"/>
          </a:xfrm>
          <a:prstGeom prst="rect">
            <a:avLst/>
          </a:prstGeom>
        </p:spPr>
        <p:txBody>
          <a:bodyPr/>
          <a:lstStyle>
            <a:lvl1pPr marL="0" indent="0" algn="l">
              <a:buFontTx/>
              <a:buNone/>
              <a:defRPr sz="8000" b="0" i="1" spc="300" baseline="0">
                <a:solidFill>
                  <a:srgbClr val="492973"/>
                </a:solidFill>
                <a:latin typeface="Arial Narrow" charset="0"/>
                <a:ea typeface="Arial Narrow" charset="0"/>
                <a:cs typeface="Arial Narrow" charset="0"/>
              </a:defRPr>
            </a:lvl1pPr>
            <a:lvl2pPr marL="1272878" indent="0">
              <a:buFontTx/>
              <a:buNone/>
              <a:defRPr>
                <a:solidFill>
                  <a:schemeClr val="bg1"/>
                </a:solidFill>
              </a:defRPr>
            </a:lvl2pPr>
            <a:lvl3pPr marL="2545752" indent="0">
              <a:buFontTx/>
              <a:buNone/>
              <a:defRPr>
                <a:solidFill>
                  <a:schemeClr val="bg1"/>
                </a:solidFill>
              </a:defRPr>
            </a:lvl3pPr>
            <a:lvl4pPr marL="3813432" indent="0">
              <a:buFontTx/>
              <a:buNone/>
              <a:defRPr>
                <a:solidFill>
                  <a:schemeClr val="bg1"/>
                </a:solidFill>
              </a:defRPr>
            </a:lvl4pPr>
            <a:lvl5pPr marL="5086309" indent="0">
              <a:buFontTx/>
              <a:buNone/>
              <a:defRPr>
                <a:solidFill>
                  <a:schemeClr val="bg1"/>
                </a:solidFill>
              </a:defRPr>
            </a:lvl5pPr>
          </a:lstStyle>
          <a:p>
            <a:pPr lvl="0"/>
            <a:r>
              <a:rPr lang="en-US" dirty="0" smtClean="0"/>
              <a:t>AND THIS EXPLAINS MY RESEARCH EVEN MORE OR AUTHOR’S NAME...</a:t>
            </a:r>
            <a:endParaRPr lang="en-US" dirty="0"/>
          </a:p>
        </p:txBody>
      </p:sp>
      <p:sp>
        <p:nvSpPr>
          <p:cNvPr id="29" name="Text Placeholder 2"/>
          <p:cNvSpPr>
            <a:spLocks noGrp="1"/>
          </p:cNvSpPr>
          <p:nvPr>
            <p:ph type="body" sz="quarter" idx="11" hasCustomPrompt="1"/>
          </p:nvPr>
        </p:nvSpPr>
        <p:spPr>
          <a:xfrm>
            <a:off x="2138120" y="643326"/>
            <a:ext cx="33015568" cy="1887014"/>
          </a:xfrm>
          <a:prstGeom prst="rect">
            <a:avLst/>
          </a:prstGeom>
        </p:spPr>
        <p:txBody>
          <a:bodyPr anchor="t"/>
          <a:lstStyle>
            <a:lvl1pPr marL="0" indent="0" algn="l">
              <a:buFontTx/>
              <a:buNone/>
              <a:defRPr sz="11500" b="1" spc="300">
                <a:solidFill>
                  <a:srgbClr val="DC6129"/>
                </a:solidFill>
                <a:latin typeface="Arial Narrow" charset="0"/>
                <a:ea typeface="Arial Narrow" charset="0"/>
                <a:cs typeface="Arial Narrow" charset="0"/>
              </a:defRPr>
            </a:lvl1pPr>
            <a:lvl2pPr marL="1272878" indent="0">
              <a:buFontTx/>
              <a:buNone/>
              <a:defRPr>
                <a:solidFill>
                  <a:schemeClr val="bg1"/>
                </a:solidFill>
              </a:defRPr>
            </a:lvl2pPr>
            <a:lvl3pPr marL="2545752" indent="0">
              <a:buFontTx/>
              <a:buNone/>
              <a:defRPr>
                <a:solidFill>
                  <a:schemeClr val="bg1"/>
                </a:solidFill>
              </a:defRPr>
            </a:lvl3pPr>
            <a:lvl4pPr marL="3813432" indent="0">
              <a:buFontTx/>
              <a:buNone/>
              <a:defRPr>
                <a:solidFill>
                  <a:schemeClr val="bg1"/>
                </a:solidFill>
              </a:defRPr>
            </a:lvl4pPr>
            <a:lvl5pPr marL="5086309" indent="0">
              <a:buFontTx/>
              <a:buNone/>
              <a:defRPr>
                <a:solidFill>
                  <a:schemeClr val="bg1"/>
                </a:solidFill>
              </a:defRPr>
            </a:lvl5pPr>
          </a:lstStyle>
          <a:p>
            <a:pPr lvl="0"/>
            <a:r>
              <a:rPr lang="en-US" dirty="0" smtClean="0"/>
              <a:t>[THIS IS MY RESEARCH TITLE]</a:t>
            </a:r>
            <a:endParaRPr lang="en-US" dirty="0"/>
          </a:p>
        </p:txBody>
      </p:sp>
      <p:sp>
        <p:nvSpPr>
          <p:cNvPr id="37" name="Text Placeholder 2"/>
          <p:cNvSpPr>
            <a:spLocks noGrp="1"/>
          </p:cNvSpPr>
          <p:nvPr>
            <p:ph type="body" sz="quarter" idx="18" hasCustomPrompt="1"/>
          </p:nvPr>
        </p:nvSpPr>
        <p:spPr>
          <a:xfrm>
            <a:off x="2138120" y="5720004"/>
            <a:ext cx="13237030" cy="12292997"/>
          </a:xfrm>
          <a:prstGeom prst="rect">
            <a:avLst/>
          </a:prstGeom>
        </p:spPr>
        <p:txBody>
          <a:bodyPr anchor="t"/>
          <a:lstStyle>
            <a:lvl1pPr marL="0" indent="0" algn="l">
              <a:lnSpc>
                <a:spcPct val="150000"/>
              </a:lnSpc>
              <a:buFontTx/>
              <a:buNone/>
              <a:defRPr sz="4000" b="0" spc="0" baseline="0">
                <a:solidFill>
                  <a:srgbClr val="492973"/>
                </a:solidFill>
                <a:latin typeface="Arial Narrow" charset="0"/>
                <a:ea typeface="Arial Narrow" charset="0"/>
                <a:cs typeface="Arial Narrow" charset="0"/>
              </a:defRPr>
            </a:lvl1pPr>
            <a:lvl2pPr marL="1272878" indent="0">
              <a:buFontTx/>
              <a:buNone/>
              <a:defRPr>
                <a:solidFill>
                  <a:schemeClr val="bg1"/>
                </a:solidFill>
              </a:defRPr>
            </a:lvl2pPr>
            <a:lvl3pPr marL="2545752" indent="0">
              <a:buFontTx/>
              <a:buNone/>
              <a:defRPr>
                <a:solidFill>
                  <a:schemeClr val="bg1"/>
                </a:solidFill>
              </a:defRPr>
            </a:lvl3pPr>
            <a:lvl4pPr marL="3813432" indent="0">
              <a:buFontTx/>
              <a:buNone/>
              <a:defRPr>
                <a:solidFill>
                  <a:schemeClr val="bg1"/>
                </a:solidFill>
              </a:defRPr>
            </a:lvl4pPr>
            <a:lvl5pPr marL="5086309" indent="0">
              <a:buFontTx/>
              <a:buNone/>
              <a:defRPr>
                <a:solidFill>
                  <a:schemeClr val="bg1"/>
                </a:solidFill>
              </a:defRPr>
            </a:lvl5pPr>
          </a:lstStyle>
          <a:p>
            <a:pPr lvl="0"/>
            <a:r>
              <a:rPr lang="en-US" dirty="0" smtClean="0"/>
              <a:t>Enter the abstract or other content text and images here...</a:t>
            </a:r>
            <a:endParaRPr lang="en-US" dirty="0"/>
          </a:p>
        </p:txBody>
      </p:sp>
      <p:sp>
        <p:nvSpPr>
          <p:cNvPr id="30" name="Text Placeholder 2"/>
          <p:cNvSpPr>
            <a:spLocks noGrp="1"/>
          </p:cNvSpPr>
          <p:nvPr>
            <p:ph type="body" sz="quarter" idx="26" hasCustomPrompt="1"/>
          </p:nvPr>
        </p:nvSpPr>
        <p:spPr>
          <a:xfrm>
            <a:off x="35153687" y="3332969"/>
            <a:ext cx="7772870" cy="1197241"/>
          </a:xfrm>
          <a:prstGeom prst="rect">
            <a:avLst/>
          </a:prstGeom>
        </p:spPr>
        <p:txBody>
          <a:bodyPr anchor="t"/>
          <a:lstStyle>
            <a:lvl1pPr marL="0" indent="0" algn="ctr">
              <a:lnSpc>
                <a:spcPct val="150000"/>
              </a:lnSpc>
              <a:buFontTx/>
              <a:buNone/>
              <a:defRPr sz="4800" b="0" spc="0" baseline="0">
                <a:solidFill>
                  <a:srgbClr val="492973"/>
                </a:solidFill>
                <a:latin typeface="Arial Narrow" charset="0"/>
                <a:ea typeface="Arial Narrow" charset="0"/>
                <a:cs typeface="Arial Narrow" charset="0"/>
              </a:defRPr>
            </a:lvl1pPr>
            <a:lvl2pPr marL="1272878" indent="0">
              <a:buFontTx/>
              <a:buNone/>
              <a:defRPr>
                <a:solidFill>
                  <a:schemeClr val="bg1"/>
                </a:solidFill>
              </a:defRPr>
            </a:lvl2pPr>
            <a:lvl3pPr marL="2545752" indent="0">
              <a:buFontTx/>
              <a:buNone/>
              <a:defRPr>
                <a:solidFill>
                  <a:schemeClr val="bg1"/>
                </a:solidFill>
              </a:defRPr>
            </a:lvl3pPr>
            <a:lvl4pPr marL="3813432" indent="0">
              <a:buFontTx/>
              <a:buNone/>
              <a:defRPr>
                <a:solidFill>
                  <a:schemeClr val="bg1"/>
                </a:solidFill>
              </a:defRPr>
            </a:lvl4pPr>
            <a:lvl5pPr marL="5086309" indent="0">
              <a:buFontTx/>
              <a:buNone/>
              <a:defRPr>
                <a:solidFill>
                  <a:schemeClr val="bg1"/>
                </a:solidFill>
              </a:defRPr>
            </a:lvl5pPr>
          </a:lstStyle>
          <a:p>
            <a:pPr lvl="0"/>
            <a:r>
              <a:rPr lang="en-US" smtClean="0"/>
              <a:t>Abstract ID: ####</a:t>
            </a:r>
            <a:endParaRPr lang="en-US" dirty="0"/>
          </a:p>
        </p:txBody>
      </p:sp>
      <p:sp>
        <p:nvSpPr>
          <p:cNvPr id="20" name="Rectangle 19"/>
          <p:cNvSpPr/>
          <p:nvPr userDrawn="1"/>
        </p:nvSpPr>
        <p:spPr>
          <a:xfrm>
            <a:off x="1171407" y="-457200"/>
            <a:ext cx="483443" cy="33898114"/>
          </a:xfrm>
          <a:prstGeom prst="rect">
            <a:avLst/>
          </a:prstGeom>
          <a:solidFill>
            <a:srgbClr val="492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6733"/>
              </a:solidFill>
            </a:endParaRPr>
          </a:p>
        </p:txBody>
      </p:sp>
      <p:sp>
        <p:nvSpPr>
          <p:cNvPr id="26" name="Text Placeholder 2"/>
          <p:cNvSpPr>
            <a:spLocks noGrp="1"/>
          </p:cNvSpPr>
          <p:nvPr>
            <p:ph type="body" sz="quarter" idx="27" hasCustomPrompt="1"/>
          </p:nvPr>
        </p:nvSpPr>
        <p:spPr>
          <a:xfrm>
            <a:off x="2165821" y="19787140"/>
            <a:ext cx="13237030" cy="12292997"/>
          </a:xfrm>
          <a:prstGeom prst="rect">
            <a:avLst/>
          </a:prstGeom>
        </p:spPr>
        <p:txBody>
          <a:bodyPr anchor="t"/>
          <a:lstStyle>
            <a:lvl1pPr marL="0" indent="0" algn="l">
              <a:lnSpc>
                <a:spcPct val="150000"/>
              </a:lnSpc>
              <a:buFontTx/>
              <a:buNone/>
              <a:defRPr sz="4000" b="0" spc="0" baseline="0">
                <a:solidFill>
                  <a:srgbClr val="492973"/>
                </a:solidFill>
                <a:latin typeface="Arial Narrow" charset="0"/>
                <a:ea typeface="Arial Narrow" charset="0"/>
                <a:cs typeface="Arial Narrow" charset="0"/>
              </a:defRPr>
            </a:lvl1pPr>
            <a:lvl2pPr marL="1272878" indent="0">
              <a:buFontTx/>
              <a:buNone/>
              <a:defRPr>
                <a:solidFill>
                  <a:schemeClr val="bg1"/>
                </a:solidFill>
              </a:defRPr>
            </a:lvl2pPr>
            <a:lvl3pPr marL="2545752" indent="0">
              <a:buFontTx/>
              <a:buNone/>
              <a:defRPr>
                <a:solidFill>
                  <a:schemeClr val="bg1"/>
                </a:solidFill>
              </a:defRPr>
            </a:lvl3pPr>
            <a:lvl4pPr marL="3813432" indent="0">
              <a:buFontTx/>
              <a:buNone/>
              <a:defRPr>
                <a:solidFill>
                  <a:schemeClr val="bg1"/>
                </a:solidFill>
              </a:defRPr>
            </a:lvl4pPr>
            <a:lvl5pPr marL="5086309" indent="0">
              <a:buFontTx/>
              <a:buNone/>
              <a:defRPr>
                <a:solidFill>
                  <a:schemeClr val="bg1"/>
                </a:solidFill>
              </a:defRPr>
            </a:lvl5pPr>
          </a:lstStyle>
          <a:p>
            <a:pPr lvl="0"/>
            <a:r>
              <a:rPr lang="en-US" dirty="0" smtClean="0"/>
              <a:t>Enter the introduction or other content text and images here...</a:t>
            </a:r>
            <a:endParaRPr lang="en-US" dirty="0"/>
          </a:p>
        </p:txBody>
      </p:sp>
      <p:sp>
        <p:nvSpPr>
          <p:cNvPr id="34" name="Text Placeholder 2"/>
          <p:cNvSpPr>
            <a:spLocks noGrp="1"/>
          </p:cNvSpPr>
          <p:nvPr>
            <p:ph type="body" sz="quarter" idx="28" hasCustomPrompt="1"/>
          </p:nvPr>
        </p:nvSpPr>
        <p:spPr>
          <a:xfrm>
            <a:off x="15913823" y="5699368"/>
            <a:ext cx="13237030" cy="17503474"/>
          </a:xfrm>
          <a:prstGeom prst="rect">
            <a:avLst/>
          </a:prstGeom>
        </p:spPr>
        <p:txBody>
          <a:bodyPr anchor="t"/>
          <a:lstStyle>
            <a:lvl1pPr marL="0" indent="0" algn="l">
              <a:lnSpc>
                <a:spcPct val="150000"/>
              </a:lnSpc>
              <a:buFontTx/>
              <a:buNone/>
              <a:defRPr sz="4000" b="0" spc="0" baseline="0">
                <a:solidFill>
                  <a:srgbClr val="492973"/>
                </a:solidFill>
                <a:latin typeface="Arial Narrow" charset="0"/>
                <a:ea typeface="Arial Narrow" charset="0"/>
                <a:cs typeface="Arial Narrow" charset="0"/>
              </a:defRPr>
            </a:lvl1pPr>
            <a:lvl2pPr marL="1272878" indent="0">
              <a:buFontTx/>
              <a:buNone/>
              <a:defRPr>
                <a:solidFill>
                  <a:schemeClr val="bg1"/>
                </a:solidFill>
              </a:defRPr>
            </a:lvl2pPr>
            <a:lvl3pPr marL="2545752" indent="0">
              <a:buFontTx/>
              <a:buNone/>
              <a:defRPr>
                <a:solidFill>
                  <a:schemeClr val="bg1"/>
                </a:solidFill>
              </a:defRPr>
            </a:lvl3pPr>
            <a:lvl4pPr marL="3813432" indent="0">
              <a:buFontTx/>
              <a:buNone/>
              <a:defRPr>
                <a:solidFill>
                  <a:schemeClr val="bg1"/>
                </a:solidFill>
              </a:defRPr>
            </a:lvl4pPr>
            <a:lvl5pPr marL="5086309" indent="0">
              <a:buFontTx/>
              <a:buNone/>
              <a:defRPr>
                <a:solidFill>
                  <a:schemeClr val="bg1"/>
                </a:solidFill>
              </a:defRPr>
            </a:lvl5pPr>
          </a:lstStyle>
          <a:p>
            <a:pPr lvl="0"/>
            <a:r>
              <a:rPr lang="en-US" dirty="0" smtClean="0"/>
              <a:t>Enter the method and materials or other content text and images here...</a:t>
            </a:r>
            <a:endParaRPr lang="en-US" dirty="0"/>
          </a:p>
        </p:txBody>
      </p:sp>
      <p:sp>
        <p:nvSpPr>
          <p:cNvPr id="36" name="Text Placeholder 2"/>
          <p:cNvSpPr>
            <a:spLocks noGrp="1"/>
          </p:cNvSpPr>
          <p:nvPr>
            <p:ph type="body" sz="quarter" idx="29" hasCustomPrompt="1"/>
          </p:nvPr>
        </p:nvSpPr>
        <p:spPr>
          <a:xfrm>
            <a:off x="29689527" y="5713403"/>
            <a:ext cx="13237030" cy="17486229"/>
          </a:xfrm>
          <a:prstGeom prst="rect">
            <a:avLst/>
          </a:prstGeom>
        </p:spPr>
        <p:txBody>
          <a:bodyPr anchor="t"/>
          <a:lstStyle>
            <a:lvl1pPr marL="0" indent="0" algn="l">
              <a:lnSpc>
                <a:spcPct val="150000"/>
              </a:lnSpc>
              <a:buFontTx/>
              <a:buNone/>
              <a:defRPr sz="4000" b="0" spc="0" baseline="0">
                <a:solidFill>
                  <a:srgbClr val="492973"/>
                </a:solidFill>
                <a:latin typeface="Arial Narrow" charset="0"/>
                <a:ea typeface="Arial Narrow" charset="0"/>
                <a:cs typeface="Arial Narrow" charset="0"/>
              </a:defRPr>
            </a:lvl1pPr>
            <a:lvl2pPr marL="1272878" indent="0">
              <a:buFontTx/>
              <a:buNone/>
              <a:defRPr>
                <a:solidFill>
                  <a:schemeClr val="bg1"/>
                </a:solidFill>
              </a:defRPr>
            </a:lvl2pPr>
            <a:lvl3pPr marL="2545752" indent="0">
              <a:buFontTx/>
              <a:buNone/>
              <a:defRPr>
                <a:solidFill>
                  <a:schemeClr val="bg1"/>
                </a:solidFill>
              </a:defRPr>
            </a:lvl3pPr>
            <a:lvl4pPr marL="3813432" indent="0">
              <a:buFontTx/>
              <a:buNone/>
              <a:defRPr>
                <a:solidFill>
                  <a:schemeClr val="bg1"/>
                </a:solidFill>
              </a:defRPr>
            </a:lvl4pPr>
            <a:lvl5pPr marL="5086309" indent="0">
              <a:buFontTx/>
              <a:buNone/>
              <a:defRPr>
                <a:solidFill>
                  <a:schemeClr val="bg1"/>
                </a:solidFill>
              </a:defRPr>
            </a:lvl5pPr>
          </a:lstStyle>
          <a:p>
            <a:pPr lvl="0"/>
            <a:r>
              <a:rPr lang="en-US" dirty="0" smtClean="0"/>
              <a:t>Enter the results or other content text and images here...</a:t>
            </a:r>
            <a:endParaRPr lang="en-US" dirty="0"/>
          </a:p>
        </p:txBody>
      </p:sp>
      <p:sp>
        <p:nvSpPr>
          <p:cNvPr id="42" name="Text Placeholder 2"/>
          <p:cNvSpPr>
            <a:spLocks noGrp="1"/>
          </p:cNvSpPr>
          <p:nvPr>
            <p:ph type="body" sz="quarter" idx="30" hasCustomPrompt="1"/>
          </p:nvPr>
        </p:nvSpPr>
        <p:spPr>
          <a:xfrm>
            <a:off x="15969227" y="24982714"/>
            <a:ext cx="26957330" cy="7097423"/>
          </a:xfrm>
          <a:prstGeom prst="rect">
            <a:avLst/>
          </a:prstGeom>
        </p:spPr>
        <p:txBody>
          <a:bodyPr numCol="3" spcCol="457200" anchor="t"/>
          <a:lstStyle>
            <a:lvl1pPr marL="0" marR="0" indent="0" algn="l" defTabSz="2540558" rtl="0" eaLnBrk="1" fontAlgn="base" latinLnBrk="0" hangingPunct="1">
              <a:lnSpc>
                <a:spcPct val="150000"/>
              </a:lnSpc>
              <a:spcBef>
                <a:spcPts val="2782"/>
              </a:spcBef>
              <a:spcAft>
                <a:spcPct val="0"/>
              </a:spcAft>
              <a:buClrTx/>
              <a:buSzTx/>
              <a:buFontTx/>
              <a:buNone/>
              <a:tabLst/>
              <a:defRPr sz="4000" b="0" spc="0" baseline="0">
                <a:solidFill>
                  <a:srgbClr val="492973"/>
                </a:solidFill>
                <a:latin typeface="Arial Narrow" charset="0"/>
                <a:ea typeface="Arial Narrow" charset="0"/>
                <a:cs typeface="Arial Narrow" charset="0"/>
              </a:defRPr>
            </a:lvl1pPr>
            <a:lvl2pPr marL="1272878" indent="0">
              <a:buFontTx/>
              <a:buNone/>
              <a:defRPr>
                <a:solidFill>
                  <a:schemeClr val="bg1"/>
                </a:solidFill>
              </a:defRPr>
            </a:lvl2pPr>
            <a:lvl3pPr marL="2545752" indent="0">
              <a:buFontTx/>
              <a:buNone/>
              <a:defRPr>
                <a:solidFill>
                  <a:schemeClr val="bg1"/>
                </a:solidFill>
              </a:defRPr>
            </a:lvl3pPr>
            <a:lvl4pPr marL="3813432" indent="0">
              <a:buFontTx/>
              <a:buNone/>
              <a:defRPr>
                <a:solidFill>
                  <a:schemeClr val="bg1"/>
                </a:solidFill>
              </a:defRPr>
            </a:lvl4pPr>
            <a:lvl5pPr marL="5086309" indent="0">
              <a:buFontTx/>
              <a:buNone/>
              <a:defRPr>
                <a:solidFill>
                  <a:schemeClr val="bg1"/>
                </a:solidFill>
              </a:defRPr>
            </a:lvl5pPr>
          </a:lstStyle>
          <a:p>
            <a:pPr marL="0" marR="0" lvl="0" indent="0" algn="l" defTabSz="2540558" rtl="0" eaLnBrk="1" fontAlgn="base" latinLnBrk="0" hangingPunct="1">
              <a:lnSpc>
                <a:spcPct val="150000"/>
              </a:lnSpc>
              <a:spcBef>
                <a:spcPts val="2782"/>
              </a:spcBef>
              <a:spcAft>
                <a:spcPct val="0"/>
              </a:spcAft>
              <a:buClrTx/>
              <a:buSzTx/>
              <a:buFontTx/>
              <a:buNone/>
              <a:tabLst/>
              <a:defRPr/>
            </a:pPr>
            <a:r>
              <a:rPr lang="en-US" dirty="0" smtClean="0"/>
              <a:t>Enter the introduction text here... This text box is formatted to wrap into 3 columns so that it is easier to read. You can use this for text only or insert images. It is formatted to this size font but it can be reduced if absolutely needed for space. Consider shortening text if you have more than this. This text box is formatted to wrap into 3 columns so that it is easier to read. You can use this for text only or insert images. It is formatted to this size font but it can be reduced if absolutely needed for space. Consider shortening text if you have more than this. This text box is formatted to wrap into 3 columns so that it is easier to read. You can use this for text only or insert images. It is formatted to this size font but it can be reduced if absolutely needed for space. Consider shortening text if you have more than this. </a:t>
            </a:r>
          </a:p>
        </p:txBody>
      </p:sp>
      <p:sp>
        <p:nvSpPr>
          <p:cNvPr id="8" name="Text Placeholder 7"/>
          <p:cNvSpPr>
            <a:spLocks noGrp="1"/>
          </p:cNvSpPr>
          <p:nvPr>
            <p:ph type="body" sz="quarter" idx="31" hasCustomPrompt="1"/>
          </p:nvPr>
        </p:nvSpPr>
        <p:spPr>
          <a:xfrm>
            <a:off x="2138119" y="4590997"/>
            <a:ext cx="13237029" cy="1129007"/>
          </a:xfrm>
          <a:prstGeom prst="rect">
            <a:avLst/>
          </a:prstGeom>
          <a:solidFill>
            <a:srgbClr val="F66733"/>
          </a:solidFill>
          <a:ln>
            <a:noFill/>
          </a:ln>
        </p:spPr>
        <p:txBody>
          <a:bodyPr anchor="ctr"/>
          <a:lstStyle>
            <a:lvl1pPr marL="295275" indent="0">
              <a:buNone/>
              <a:tabLst/>
              <a:defRPr sz="4800" b="1" i="0" spc="600">
                <a:solidFill>
                  <a:schemeClr val="bg1"/>
                </a:solidFill>
                <a:latin typeface="Arial Narrow" charset="0"/>
                <a:ea typeface="Arial Narrow" charset="0"/>
                <a:cs typeface="Arial Narrow" charset="0"/>
              </a:defRPr>
            </a:lvl1pPr>
            <a:lvl2pPr marL="1272878" indent="0">
              <a:buNone/>
              <a:defRPr b="1" i="0">
                <a:solidFill>
                  <a:schemeClr val="bg1"/>
                </a:solidFill>
                <a:latin typeface="Arial Narrow" charset="0"/>
                <a:ea typeface="Arial Narrow" charset="0"/>
                <a:cs typeface="Arial Narrow" charset="0"/>
              </a:defRPr>
            </a:lvl2pPr>
            <a:lvl3pPr marL="2545752" indent="0">
              <a:buNone/>
              <a:defRPr b="1" i="0">
                <a:solidFill>
                  <a:schemeClr val="bg1"/>
                </a:solidFill>
                <a:latin typeface="Arial Narrow" charset="0"/>
                <a:ea typeface="Arial Narrow" charset="0"/>
                <a:cs typeface="Arial Narrow" charset="0"/>
              </a:defRPr>
            </a:lvl3pPr>
            <a:lvl4pPr marL="3813432" indent="0">
              <a:buNone/>
              <a:defRPr b="1" i="0">
                <a:solidFill>
                  <a:schemeClr val="bg1"/>
                </a:solidFill>
                <a:latin typeface="Arial Narrow" charset="0"/>
                <a:ea typeface="Arial Narrow" charset="0"/>
                <a:cs typeface="Arial Narrow" charset="0"/>
              </a:defRPr>
            </a:lvl4pPr>
            <a:lvl5pPr marL="5086309" indent="0">
              <a:buNone/>
              <a:defRPr b="1" i="0">
                <a:solidFill>
                  <a:schemeClr val="bg1"/>
                </a:solidFill>
                <a:latin typeface="Arial Narrow" charset="0"/>
                <a:ea typeface="Arial Narrow" charset="0"/>
                <a:cs typeface="Arial Narrow" charset="0"/>
              </a:defRPr>
            </a:lvl5pPr>
          </a:lstStyle>
          <a:p>
            <a:pPr lvl="0"/>
            <a:r>
              <a:rPr lang="en-US" dirty="0" smtClean="0"/>
              <a:t>INSERT SECTION TITLE HERE</a:t>
            </a:r>
            <a:endParaRPr lang="en-US" dirty="0"/>
          </a:p>
        </p:txBody>
      </p:sp>
      <p:sp>
        <p:nvSpPr>
          <p:cNvPr id="46" name="Text Placeholder 7"/>
          <p:cNvSpPr>
            <a:spLocks noGrp="1"/>
          </p:cNvSpPr>
          <p:nvPr>
            <p:ph type="body" sz="quarter" idx="32" hasCustomPrompt="1"/>
          </p:nvPr>
        </p:nvSpPr>
        <p:spPr>
          <a:xfrm>
            <a:off x="15913824" y="4590996"/>
            <a:ext cx="13237029" cy="1108371"/>
          </a:xfrm>
          <a:prstGeom prst="rect">
            <a:avLst/>
          </a:prstGeom>
          <a:solidFill>
            <a:srgbClr val="F66733"/>
          </a:solidFill>
          <a:ln>
            <a:noFill/>
          </a:ln>
        </p:spPr>
        <p:txBody>
          <a:bodyPr anchor="ctr"/>
          <a:lstStyle>
            <a:lvl1pPr marL="295275" indent="0">
              <a:buNone/>
              <a:tabLst/>
              <a:defRPr sz="4800" b="1" i="0" spc="600">
                <a:solidFill>
                  <a:schemeClr val="bg1"/>
                </a:solidFill>
                <a:latin typeface="Arial Narrow" charset="0"/>
                <a:ea typeface="Arial Narrow" charset="0"/>
                <a:cs typeface="Arial Narrow" charset="0"/>
              </a:defRPr>
            </a:lvl1pPr>
            <a:lvl2pPr marL="1272878" indent="0">
              <a:buNone/>
              <a:defRPr b="1" i="0">
                <a:solidFill>
                  <a:schemeClr val="bg1"/>
                </a:solidFill>
                <a:latin typeface="Arial Narrow" charset="0"/>
                <a:ea typeface="Arial Narrow" charset="0"/>
                <a:cs typeface="Arial Narrow" charset="0"/>
              </a:defRPr>
            </a:lvl2pPr>
            <a:lvl3pPr marL="2545752" indent="0">
              <a:buNone/>
              <a:defRPr b="1" i="0">
                <a:solidFill>
                  <a:schemeClr val="bg1"/>
                </a:solidFill>
                <a:latin typeface="Arial Narrow" charset="0"/>
                <a:ea typeface="Arial Narrow" charset="0"/>
                <a:cs typeface="Arial Narrow" charset="0"/>
              </a:defRPr>
            </a:lvl3pPr>
            <a:lvl4pPr marL="3813432" indent="0">
              <a:buNone/>
              <a:defRPr b="1" i="0">
                <a:solidFill>
                  <a:schemeClr val="bg1"/>
                </a:solidFill>
                <a:latin typeface="Arial Narrow" charset="0"/>
                <a:ea typeface="Arial Narrow" charset="0"/>
                <a:cs typeface="Arial Narrow" charset="0"/>
              </a:defRPr>
            </a:lvl4pPr>
            <a:lvl5pPr marL="5086309" indent="0">
              <a:buNone/>
              <a:defRPr b="1" i="0">
                <a:solidFill>
                  <a:schemeClr val="bg1"/>
                </a:solidFill>
                <a:latin typeface="Arial Narrow" charset="0"/>
                <a:ea typeface="Arial Narrow" charset="0"/>
                <a:cs typeface="Arial Narrow" charset="0"/>
              </a:defRPr>
            </a:lvl5pPr>
          </a:lstStyle>
          <a:p>
            <a:pPr lvl="0"/>
            <a:r>
              <a:rPr lang="en-US" dirty="0" smtClean="0"/>
              <a:t>INSERT SECTION TITLE HERE </a:t>
            </a:r>
            <a:endParaRPr lang="en-US" dirty="0"/>
          </a:p>
        </p:txBody>
      </p:sp>
      <p:sp>
        <p:nvSpPr>
          <p:cNvPr id="47" name="Text Placeholder 7"/>
          <p:cNvSpPr>
            <a:spLocks noGrp="1"/>
          </p:cNvSpPr>
          <p:nvPr>
            <p:ph type="body" sz="quarter" idx="33" hasCustomPrompt="1"/>
          </p:nvPr>
        </p:nvSpPr>
        <p:spPr>
          <a:xfrm>
            <a:off x="2138119" y="4590997"/>
            <a:ext cx="13237029" cy="1176338"/>
          </a:xfrm>
          <a:prstGeom prst="rect">
            <a:avLst/>
          </a:prstGeom>
          <a:solidFill>
            <a:srgbClr val="F66733"/>
          </a:solidFill>
          <a:ln>
            <a:noFill/>
          </a:ln>
        </p:spPr>
        <p:txBody>
          <a:bodyPr anchor="ctr"/>
          <a:lstStyle>
            <a:lvl1pPr marL="295275" indent="0">
              <a:buNone/>
              <a:tabLst/>
              <a:defRPr sz="4800" b="1" i="0" spc="600">
                <a:solidFill>
                  <a:schemeClr val="bg1"/>
                </a:solidFill>
                <a:latin typeface="Arial Narrow" charset="0"/>
                <a:ea typeface="Arial Narrow" charset="0"/>
                <a:cs typeface="Arial Narrow" charset="0"/>
              </a:defRPr>
            </a:lvl1pPr>
            <a:lvl2pPr marL="1272878" indent="0">
              <a:buNone/>
              <a:defRPr b="1" i="0">
                <a:solidFill>
                  <a:schemeClr val="bg1"/>
                </a:solidFill>
                <a:latin typeface="Arial Narrow" charset="0"/>
                <a:ea typeface="Arial Narrow" charset="0"/>
                <a:cs typeface="Arial Narrow" charset="0"/>
              </a:defRPr>
            </a:lvl2pPr>
            <a:lvl3pPr marL="2545752" indent="0">
              <a:buNone/>
              <a:defRPr b="1" i="0">
                <a:solidFill>
                  <a:schemeClr val="bg1"/>
                </a:solidFill>
                <a:latin typeface="Arial Narrow" charset="0"/>
                <a:ea typeface="Arial Narrow" charset="0"/>
                <a:cs typeface="Arial Narrow" charset="0"/>
              </a:defRPr>
            </a:lvl3pPr>
            <a:lvl4pPr marL="3813432" indent="0">
              <a:buNone/>
              <a:defRPr b="1" i="0">
                <a:solidFill>
                  <a:schemeClr val="bg1"/>
                </a:solidFill>
                <a:latin typeface="Arial Narrow" charset="0"/>
                <a:ea typeface="Arial Narrow" charset="0"/>
                <a:cs typeface="Arial Narrow" charset="0"/>
              </a:defRPr>
            </a:lvl4pPr>
            <a:lvl5pPr marL="5086309" indent="0">
              <a:buNone/>
              <a:defRPr b="1" i="0">
                <a:solidFill>
                  <a:schemeClr val="bg1"/>
                </a:solidFill>
                <a:latin typeface="Arial Narrow" charset="0"/>
                <a:ea typeface="Arial Narrow" charset="0"/>
                <a:cs typeface="Arial Narrow" charset="0"/>
              </a:defRPr>
            </a:lvl5pPr>
          </a:lstStyle>
          <a:p>
            <a:pPr lvl="0"/>
            <a:r>
              <a:rPr lang="en-US" dirty="0" smtClean="0"/>
              <a:t>INSERT SECTION TITLE HERE</a:t>
            </a:r>
            <a:endParaRPr lang="en-US" dirty="0"/>
          </a:p>
        </p:txBody>
      </p:sp>
      <p:sp>
        <p:nvSpPr>
          <p:cNvPr id="48" name="Text Placeholder 7"/>
          <p:cNvSpPr>
            <a:spLocks noGrp="1"/>
          </p:cNvSpPr>
          <p:nvPr>
            <p:ph type="body" sz="quarter" idx="34" hasCustomPrompt="1"/>
          </p:nvPr>
        </p:nvSpPr>
        <p:spPr>
          <a:xfrm>
            <a:off x="29689528" y="4590996"/>
            <a:ext cx="13237029" cy="1108371"/>
          </a:xfrm>
          <a:prstGeom prst="rect">
            <a:avLst/>
          </a:prstGeom>
          <a:solidFill>
            <a:srgbClr val="F66733"/>
          </a:solidFill>
          <a:ln>
            <a:noFill/>
          </a:ln>
        </p:spPr>
        <p:txBody>
          <a:bodyPr anchor="ctr"/>
          <a:lstStyle>
            <a:lvl1pPr marL="295275" indent="0">
              <a:buNone/>
              <a:tabLst/>
              <a:defRPr sz="4800" b="1" i="0" spc="600">
                <a:solidFill>
                  <a:schemeClr val="bg1"/>
                </a:solidFill>
                <a:latin typeface="Arial Narrow" charset="0"/>
                <a:ea typeface="Arial Narrow" charset="0"/>
                <a:cs typeface="Arial Narrow" charset="0"/>
              </a:defRPr>
            </a:lvl1pPr>
            <a:lvl2pPr marL="1272878" indent="0">
              <a:buNone/>
              <a:defRPr b="1" i="0">
                <a:solidFill>
                  <a:schemeClr val="bg1"/>
                </a:solidFill>
                <a:latin typeface="Arial Narrow" charset="0"/>
                <a:ea typeface="Arial Narrow" charset="0"/>
                <a:cs typeface="Arial Narrow" charset="0"/>
              </a:defRPr>
            </a:lvl2pPr>
            <a:lvl3pPr marL="2545752" indent="0">
              <a:buNone/>
              <a:defRPr b="1" i="0">
                <a:solidFill>
                  <a:schemeClr val="bg1"/>
                </a:solidFill>
                <a:latin typeface="Arial Narrow" charset="0"/>
                <a:ea typeface="Arial Narrow" charset="0"/>
                <a:cs typeface="Arial Narrow" charset="0"/>
              </a:defRPr>
            </a:lvl3pPr>
            <a:lvl4pPr marL="3813432" indent="0">
              <a:buNone/>
              <a:defRPr b="1" i="0">
                <a:solidFill>
                  <a:schemeClr val="bg1"/>
                </a:solidFill>
                <a:latin typeface="Arial Narrow" charset="0"/>
                <a:ea typeface="Arial Narrow" charset="0"/>
                <a:cs typeface="Arial Narrow" charset="0"/>
              </a:defRPr>
            </a:lvl4pPr>
            <a:lvl5pPr marL="5086309" indent="0">
              <a:buNone/>
              <a:defRPr b="1" i="0">
                <a:solidFill>
                  <a:schemeClr val="bg1"/>
                </a:solidFill>
                <a:latin typeface="Arial Narrow" charset="0"/>
                <a:ea typeface="Arial Narrow" charset="0"/>
                <a:cs typeface="Arial Narrow" charset="0"/>
              </a:defRPr>
            </a:lvl5pPr>
          </a:lstStyle>
          <a:p>
            <a:pPr lvl="0"/>
            <a:r>
              <a:rPr lang="en-US" dirty="0" smtClean="0"/>
              <a:t>INSERT SECTION TITLE HERE </a:t>
            </a:r>
            <a:endParaRPr lang="en-US" dirty="0"/>
          </a:p>
        </p:txBody>
      </p:sp>
      <p:sp>
        <p:nvSpPr>
          <p:cNvPr id="49" name="Text Placeholder 7"/>
          <p:cNvSpPr>
            <a:spLocks noGrp="1"/>
          </p:cNvSpPr>
          <p:nvPr>
            <p:ph type="body" sz="quarter" idx="35" hasCustomPrompt="1"/>
          </p:nvPr>
        </p:nvSpPr>
        <p:spPr>
          <a:xfrm>
            <a:off x="2193523" y="18678769"/>
            <a:ext cx="13237029" cy="1108371"/>
          </a:xfrm>
          <a:prstGeom prst="rect">
            <a:avLst/>
          </a:prstGeom>
          <a:solidFill>
            <a:srgbClr val="F66733"/>
          </a:solidFill>
          <a:ln>
            <a:noFill/>
          </a:ln>
        </p:spPr>
        <p:txBody>
          <a:bodyPr anchor="ctr"/>
          <a:lstStyle>
            <a:lvl1pPr marL="295275" indent="0">
              <a:buNone/>
              <a:tabLst/>
              <a:defRPr sz="4800" b="1" i="0" spc="600">
                <a:solidFill>
                  <a:schemeClr val="bg1"/>
                </a:solidFill>
                <a:latin typeface="Arial Narrow" charset="0"/>
                <a:ea typeface="Arial Narrow" charset="0"/>
                <a:cs typeface="Arial Narrow" charset="0"/>
              </a:defRPr>
            </a:lvl1pPr>
            <a:lvl2pPr marL="1272878" indent="0">
              <a:buNone/>
              <a:defRPr b="1" i="0">
                <a:solidFill>
                  <a:schemeClr val="bg1"/>
                </a:solidFill>
                <a:latin typeface="Arial Narrow" charset="0"/>
                <a:ea typeface="Arial Narrow" charset="0"/>
                <a:cs typeface="Arial Narrow" charset="0"/>
              </a:defRPr>
            </a:lvl2pPr>
            <a:lvl3pPr marL="2545752" indent="0">
              <a:buNone/>
              <a:defRPr b="1" i="0">
                <a:solidFill>
                  <a:schemeClr val="bg1"/>
                </a:solidFill>
                <a:latin typeface="Arial Narrow" charset="0"/>
                <a:ea typeface="Arial Narrow" charset="0"/>
                <a:cs typeface="Arial Narrow" charset="0"/>
              </a:defRPr>
            </a:lvl3pPr>
            <a:lvl4pPr marL="3813432" indent="0">
              <a:buNone/>
              <a:defRPr b="1" i="0">
                <a:solidFill>
                  <a:schemeClr val="bg1"/>
                </a:solidFill>
                <a:latin typeface="Arial Narrow" charset="0"/>
                <a:ea typeface="Arial Narrow" charset="0"/>
                <a:cs typeface="Arial Narrow" charset="0"/>
              </a:defRPr>
            </a:lvl4pPr>
            <a:lvl5pPr marL="5086309" indent="0">
              <a:buNone/>
              <a:defRPr b="1" i="0">
                <a:solidFill>
                  <a:schemeClr val="bg1"/>
                </a:solidFill>
                <a:latin typeface="Arial Narrow" charset="0"/>
                <a:ea typeface="Arial Narrow" charset="0"/>
                <a:cs typeface="Arial Narrow" charset="0"/>
              </a:defRPr>
            </a:lvl5pPr>
          </a:lstStyle>
          <a:p>
            <a:pPr lvl="0"/>
            <a:r>
              <a:rPr lang="en-US" dirty="0" smtClean="0"/>
              <a:t>INSERT SECTION TITLE HERE </a:t>
            </a:r>
            <a:endParaRPr lang="en-US" dirty="0"/>
          </a:p>
        </p:txBody>
      </p:sp>
      <p:sp>
        <p:nvSpPr>
          <p:cNvPr id="50" name="Text Placeholder 7"/>
          <p:cNvSpPr>
            <a:spLocks noGrp="1"/>
          </p:cNvSpPr>
          <p:nvPr>
            <p:ph type="body" sz="quarter" idx="36" hasCustomPrompt="1"/>
          </p:nvPr>
        </p:nvSpPr>
        <p:spPr>
          <a:xfrm>
            <a:off x="15969227" y="23927827"/>
            <a:ext cx="26957330" cy="1108371"/>
          </a:xfrm>
          <a:prstGeom prst="rect">
            <a:avLst/>
          </a:prstGeom>
          <a:solidFill>
            <a:srgbClr val="F66733"/>
          </a:solidFill>
          <a:ln>
            <a:noFill/>
          </a:ln>
        </p:spPr>
        <p:txBody>
          <a:bodyPr anchor="ctr"/>
          <a:lstStyle>
            <a:lvl1pPr marL="295275" indent="0">
              <a:buNone/>
              <a:tabLst/>
              <a:defRPr sz="4800" b="1" i="0" spc="600">
                <a:solidFill>
                  <a:schemeClr val="bg1"/>
                </a:solidFill>
                <a:latin typeface="Arial Narrow" charset="0"/>
                <a:ea typeface="Arial Narrow" charset="0"/>
                <a:cs typeface="Arial Narrow" charset="0"/>
              </a:defRPr>
            </a:lvl1pPr>
            <a:lvl2pPr marL="1272878" indent="0">
              <a:buNone/>
              <a:defRPr b="1" i="0">
                <a:solidFill>
                  <a:schemeClr val="bg1"/>
                </a:solidFill>
                <a:latin typeface="Arial Narrow" charset="0"/>
                <a:ea typeface="Arial Narrow" charset="0"/>
                <a:cs typeface="Arial Narrow" charset="0"/>
              </a:defRPr>
            </a:lvl2pPr>
            <a:lvl3pPr marL="2545752" indent="0">
              <a:buNone/>
              <a:defRPr b="1" i="0">
                <a:solidFill>
                  <a:schemeClr val="bg1"/>
                </a:solidFill>
                <a:latin typeface="Arial Narrow" charset="0"/>
                <a:ea typeface="Arial Narrow" charset="0"/>
                <a:cs typeface="Arial Narrow" charset="0"/>
              </a:defRPr>
            </a:lvl3pPr>
            <a:lvl4pPr marL="3813432" indent="0">
              <a:buNone/>
              <a:defRPr b="1" i="0">
                <a:solidFill>
                  <a:schemeClr val="bg1"/>
                </a:solidFill>
                <a:latin typeface="Arial Narrow" charset="0"/>
                <a:ea typeface="Arial Narrow" charset="0"/>
                <a:cs typeface="Arial Narrow" charset="0"/>
              </a:defRPr>
            </a:lvl4pPr>
            <a:lvl5pPr marL="5086309" indent="0">
              <a:buNone/>
              <a:defRPr b="1" i="0">
                <a:solidFill>
                  <a:schemeClr val="bg1"/>
                </a:solidFill>
                <a:latin typeface="Arial Narrow" charset="0"/>
                <a:ea typeface="Arial Narrow" charset="0"/>
                <a:cs typeface="Arial Narrow" charset="0"/>
              </a:defRPr>
            </a:lvl5pPr>
          </a:lstStyle>
          <a:p>
            <a:pPr lvl="0"/>
            <a:r>
              <a:rPr lang="en-US" dirty="0" smtClean="0"/>
              <a:t>INSERT SECTION TITLE HERE </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153687" y="807500"/>
            <a:ext cx="7947574" cy="2511433"/>
          </a:xfrm>
          <a:prstGeom prst="rect">
            <a:avLst/>
          </a:prstGeom>
        </p:spPr>
      </p:pic>
    </p:spTree>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ditional purple">
    <p:spTree>
      <p:nvGrpSpPr>
        <p:cNvPr id="1" name=""/>
        <p:cNvGrpSpPr/>
        <p:nvPr/>
      </p:nvGrpSpPr>
      <p:grpSpPr>
        <a:xfrm>
          <a:off x="0" y="0"/>
          <a:ext cx="0" cy="0"/>
          <a:chOff x="0" y="0"/>
          <a:chExt cx="0" cy="0"/>
        </a:xfrm>
      </p:grpSpPr>
      <p:sp>
        <p:nvSpPr>
          <p:cNvPr id="2" name="Rectangle 1"/>
          <p:cNvSpPr/>
          <p:nvPr userDrawn="1"/>
        </p:nvSpPr>
        <p:spPr>
          <a:xfrm>
            <a:off x="-924850" y="29333952"/>
            <a:ext cx="44816050" cy="3584448"/>
          </a:xfrm>
          <a:prstGeom prst="rect">
            <a:avLst/>
          </a:prstGeom>
          <a:solidFill>
            <a:srgbClr val="492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6733"/>
              </a:solidFill>
            </a:endParaRPr>
          </a:p>
        </p:txBody>
      </p:sp>
      <p:sp>
        <p:nvSpPr>
          <p:cNvPr id="3" name="Text Placeholder 2"/>
          <p:cNvSpPr>
            <a:spLocks noGrp="1"/>
          </p:cNvSpPr>
          <p:nvPr>
            <p:ph type="body" sz="quarter" idx="10" hasCustomPrompt="1"/>
          </p:nvPr>
        </p:nvSpPr>
        <p:spPr>
          <a:xfrm>
            <a:off x="923328" y="2717681"/>
            <a:ext cx="37834226" cy="1559874"/>
          </a:xfrm>
          <a:prstGeom prst="rect">
            <a:avLst/>
          </a:prstGeom>
        </p:spPr>
        <p:txBody>
          <a:bodyPr/>
          <a:lstStyle>
            <a:lvl1pPr marL="0" indent="0" algn="l">
              <a:buFontTx/>
              <a:buNone/>
              <a:defRPr sz="8000" b="0" spc="300" baseline="0">
                <a:solidFill>
                  <a:srgbClr val="492973"/>
                </a:solidFill>
                <a:latin typeface="Arial Narrow" charset="0"/>
                <a:ea typeface="Arial Narrow" charset="0"/>
                <a:cs typeface="Arial Narrow" charset="0"/>
              </a:defRPr>
            </a:lvl1pPr>
            <a:lvl2pPr marL="1272878" indent="0">
              <a:buFontTx/>
              <a:buNone/>
              <a:defRPr>
                <a:solidFill>
                  <a:schemeClr val="bg1"/>
                </a:solidFill>
              </a:defRPr>
            </a:lvl2pPr>
            <a:lvl3pPr marL="2545752" indent="0">
              <a:buFontTx/>
              <a:buNone/>
              <a:defRPr>
                <a:solidFill>
                  <a:schemeClr val="bg1"/>
                </a:solidFill>
              </a:defRPr>
            </a:lvl3pPr>
            <a:lvl4pPr marL="3813432" indent="0">
              <a:buFontTx/>
              <a:buNone/>
              <a:defRPr>
                <a:solidFill>
                  <a:schemeClr val="bg1"/>
                </a:solidFill>
              </a:defRPr>
            </a:lvl4pPr>
            <a:lvl5pPr marL="5086309" indent="0">
              <a:buFontTx/>
              <a:buNone/>
              <a:defRPr>
                <a:solidFill>
                  <a:schemeClr val="bg1"/>
                </a:solidFill>
              </a:defRPr>
            </a:lvl5pPr>
          </a:lstStyle>
          <a:p>
            <a:pPr lvl="0"/>
            <a:r>
              <a:rPr lang="en-US" dirty="0" smtClean="0"/>
              <a:t>AND THIS EXPLAINS MY RESEARCH EVEN MORE OR AUTHOR’S NAME...</a:t>
            </a:r>
            <a:endParaRPr lang="en-US" dirty="0"/>
          </a:p>
        </p:txBody>
      </p:sp>
      <p:sp>
        <p:nvSpPr>
          <p:cNvPr id="29" name="Text Placeholder 2"/>
          <p:cNvSpPr>
            <a:spLocks noGrp="1"/>
          </p:cNvSpPr>
          <p:nvPr>
            <p:ph type="body" sz="quarter" idx="11" hasCustomPrompt="1"/>
          </p:nvPr>
        </p:nvSpPr>
        <p:spPr>
          <a:xfrm>
            <a:off x="923327" y="643326"/>
            <a:ext cx="37834227" cy="1887014"/>
          </a:xfrm>
          <a:prstGeom prst="rect">
            <a:avLst/>
          </a:prstGeom>
        </p:spPr>
        <p:txBody>
          <a:bodyPr anchor="t"/>
          <a:lstStyle>
            <a:lvl1pPr marL="0" indent="0" algn="l">
              <a:buFontTx/>
              <a:buNone/>
              <a:defRPr sz="11500" b="1" spc="300">
                <a:solidFill>
                  <a:srgbClr val="DC6129"/>
                </a:solidFill>
                <a:latin typeface="Times New Roman" charset="0"/>
                <a:ea typeface="Times New Roman" charset="0"/>
                <a:cs typeface="Times New Roman" charset="0"/>
              </a:defRPr>
            </a:lvl1pPr>
            <a:lvl2pPr marL="1272878" indent="0">
              <a:buFontTx/>
              <a:buNone/>
              <a:defRPr>
                <a:solidFill>
                  <a:schemeClr val="bg1"/>
                </a:solidFill>
              </a:defRPr>
            </a:lvl2pPr>
            <a:lvl3pPr marL="2545752" indent="0">
              <a:buFontTx/>
              <a:buNone/>
              <a:defRPr>
                <a:solidFill>
                  <a:schemeClr val="bg1"/>
                </a:solidFill>
              </a:defRPr>
            </a:lvl3pPr>
            <a:lvl4pPr marL="3813432" indent="0">
              <a:buFontTx/>
              <a:buNone/>
              <a:defRPr>
                <a:solidFill>
                  <a:schemeClr val="bg1"/>
                </a:solidFill>
              </a:defRPr>
            </a:lvl4pPr>
            <a:lvl5pPr marL="5086309" indent="0">
              <a:buFontTx/>
              <a:buNone/>
              <a:defRPr>
                <a:solidFill>
                  <a:schemeClr val="bg1"/>
                </a:solidFill>
              </a:defRPr>
            </a:lvl5pPr>
          </a:lstStyle>
          <a:p>
            <a:pPr lvl="0"/>
            <a:r>
              <a:rPr lang="en-US" dirty="0" smtClean="0"/>
              <a:t>[THIS IS MY RESEARCH TITLE]</a:t>
            </a:r>
            <a:endParaRPr lang="en-US" dirty="0"/>
          </a:p>
        </p:txBody>
      </p:sp>
      <p:sp>
        <p:nvSpPr>
          <p:cNvPr id="37" name="Text Placeholder 2"/>
          <p:cNvSpPr>
            <a:spLocks noGrp="1"/>
          </p:cNvSpPr>
          <p:nvPr>
            <p:ph type="body" sz="quarter" idx="18" hasCustomPrompt="1"/>
          </p:nvPr>
        </p:nvSpPr>
        <p:spPr>
          <a:xfrm>
            <a:off x="909480" y="6077550"/>
            <a:ext cx="13734149" cy="8418505"/>
          </a:xfrm>
          <a:prstGeom prst="rect">
            <a:avLst/>
          </a:prstGeom>
          <a:noFill/>
          <a:ln>
            <a:noFill/>
          </a:ln>
        </p:spPr>
        <p:txBody>
          <a:bodyPr anchor="t"/>
          <a:lstStyle>
            <a:lvl1pPr marL="0" indent="0" algn="l">
              <a:lnSpc>
                <a:spcPct val="150000"/>
              </a:lnSpc>
              <a:buFontTx/>
              <a:buNone/>
              <a:defRPr sz="4000" b="0" spc="0" baseline="0">
                <a:solidFill>
                  <a:srgbClr val="492973"/>
                </a:solidFill>
                <a:latin typeface="Arial Narrow" charset="0"/>
                <a:ea typeface="Arial Narrow" charset="0"/>
                <a:cs typeface="Arial Narrow" charset="0"/>
              </a:defRPr>
            </a:lvl1pPr>
            <a:lvl2pPr marL="1272878" indent="0">
              <a:buFontTx/>
              <a:buNone/>
              <a:defRPr>
                <a:solidFill>
                  <a:schemeClr val="bg1"/>
                </a:solidFill>
              </a:defRPr>
            </a:lvl2pPr>
            <a:lvl3pPr marL="2545752" indent="0">
              <a:buFontTx/>
              <a:buNone/>
              <a:defRPr>
                <a:solidFill>
                  <a:schemeClr val="bg1"/>
                </a:solidFill>
              </a:defRPr>
            </a:lvl3pPr>
            <a:lvl4pPr marL="3813432" indent="0">
              <a:buFontTx/>
              <a:buNone/>
              <a:defRPr>
                <a:solidFill>
                  <a:schemeClr val="bg1"/>
                </a:solidFill>
              </a:defRPr>
            </a:lvl4pPr>
            <a:lvl5pPr marL="5086309" indent="0">
              <a:buFontTx/>
              <a:buNone/>
              <a:defRPr>
                <a:solidFill>
                  <a:schemeClr val="bg1"/>
                </a:solidFill>
              </a:defRPr>
            </a:lvl5pPr>
          </a:lstStyle>
          <a:p>
            <a:pPr lvl="0"/>
            <a:r>
              <a:rPr lang="en-US" dirty="0" smtClean="0"/>
              <a:t>Enter the ABSTRACT or other content text and images here...</a:t>
            </a:r>
            <a:endParaRPr lang="en-US" dirty="0"/>
          </a:p>
        </p:txBody>
      </p:sp>
      <p:sp>
        <p:nvSpPr>
          <p:cNvPr id="30" name="Text Placeholder 2"/>
          <p:cNvSpPr>
            <a:spLocks noGrp="1"/>
          </p:cNvSpPr>
          <p:nvPr>
            <p:ph type="body" sz="quarter" idx="26" hasCustomPrompt="1"/>
          </p:nvPr>
        </p:nvSpPr>
        <p:spPr>
          <a:xfrm>
            <a:off x="38757554" y="3626099"/>
            <a:ext cx="4169001" cy="979613"/>
          </a:xfrm>
          <a:prstGeom prst="rect">
            <a:avLst/>
          </a:prstGeom>
        </p:spPr>
        <p:txBody>
          <a:bodyPr anchor="t"/>
          <a:lstStyle>
            <a:lvl1pPr marL="0" indent="0" algn="ctr">
              <a:lnSpc>
                <a:spcPct val="150000"/>
              </a:lnSpc>
              <a:buFontTx/>
              <a:buNone/>
              <a:defRPr sz="4000" b="0" spc="0" baseline="0">
                <a:solidFill>
                  <a:srgbClr val="492973"/>
                </a:solidFill>
                <a:latin typeface="Arial Narrow" charset="0"/>
                <a:ea typeface="Arial Narrow" charset="0"/>
                <a:cs typeface="Arial Narrow" charset="0"/>
              </a:defRPr>
            </a:lvl1pPr>
            <a:lvl2pPr marL="1272878" indent="0">
              <a:buFontTx/>
              <a:buNone/>
              <a:defRPr>
                <a:solidFill>
                  <a:schemeClr val="bg1"/>
                </a:solidFill>
              </a:defRPr>
            </a:lvl2pPr>
            <a:lvl3pPr marL="2545752" indent="0">
              <a:buFontTx/>
              <a:buNone/>
              <a:defRPr>
                <a:solidFill>
                  <a:schemeClr val="bg1"/>
                </a:solidFill>
              </a:defRPr>
            </a:lvl3pPr>
            <a:lvl4pPr marL="3813432" indent="0">
              <a:buFontTx/>
              <a:buNone/>
              <a:defRPr>
                <a:solidFill>
                  <a:schemeClr val="bg1"/>
                </a:solidFill>
              </a:defRPr>
            </a:lvl4pPr>
            <a:lvl5pPr marL="5086309" indent="0">
              <a:buFontTx/>
              <a:buNone/>
              <a:defRPr>
                <a:solidFill>
                  <a:schemeClr val="bg1"/>
                </a:solidFill>
              </a:defRPr>
            </a:lvl5pPr>
          </a:lstStyle>
          <a:p>
            <a:pPr lvl="0"/>
            <a:r>
              <a:rPr lang="en-US" dirty="0" smtClean="0"/>
              <a:t>Abstract ID: ####</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103522" y="354092"/>
            <a:ext cx="3651771" cy="3651771"/>
          </a:xfrm>
          <a:prstGeom prst="rect">
            <a:avLst/>
          </a:prstGeom>
        </p:spPr>
      </p:pic>
      <p:sp>
        <p:nvSpPr>
          <p:cNvPr id="26" name="Text Placeholder 2"/>
          <p:cNvSpPr>
            <a:spLocks noGrp="1"/>
          </p:cNvSpPr>
          <p:nvPr>
            <p:ph type="body" sz="quarter" idx="27" hasCustomPrompt="1"/>
          </p:nvPr>
        </p:nvSpPr>
        <p:spPr>
          <a:xfrm>
            <a:off x="923328" y="16150329"/>
            <a:ext cx="13720301" cy="12836934"/>
          </a:xfrm>
          <a:prstGeom prst="rect">
            <a:avLst/>
          </a:prstGeom>
          <a:noFill/>
        </p:spPr>
        <p:txBody>
          <a:bodyPr anchor="t"/>
          <a:lstStyle>
            <a:lvl1pPr marL="0" indent="0" algn="l">
              <a:lnSpc>
                <a:spcPct val="150000"/>
              </a:lnSpc>
              <a:buFontTx/>
              <a:buNone/>
              <a:defRPr sz="4000" b="0" spc="0" baseline="0">
                <a:solidFill>
                  <a:srgbClr val="492973"/>
                </a:solidFill>
                <a:latin typeface="Arial Narrow" charset="0"/>
                <a:ea typeface="Arial Narrow" charset="0"/>
                <a:cs typeface="Arial Narrow" charset="0"/>
              </a:defRPr>
            </a:lvl1pPr>
            <a:lvl2pPr marL="1272878" indent="0">
              <a:buFontTx/>
              <a:buNone/>
              <a:defRPr>
                <a:solidFill>
                  <a:schemeClr val="bg1"/>
                </a:solidFill>
              </a:defRPr>
            </a:lvl2pPr>
            <a:lvl3pPr marL="2545752" indent="0">
              <a:buFontTx/>
              <a:buNone/>
              <a:defRPr>
                <a:solidFill>
                  <a:schemeClr val="bg1"/>
                </a:solidFill>
              </a:defRPr>
            </a:lvl3pPr>
            <a:lvl4pPr marL="3813432" indent="0">
              <a:buFontTx/>
              <a:buNone/>
              <a:defRPr>
                <a:solidFill>
                  <a:schemeClr val="bg1"/>
                </a:solidFill>
              </a:defRPr>
            </a:lvl4pPr>
            <a:lvl5pPr marL="5086309" indent="0">
              <a:buFontTx/>
              <a:buNone/>
              <a:defRPr>
                <a:solidFill>
                  <a:schemeClr val="bg1"/>
                </a:solidFill>
              </a:defRPr>
            </a:lvl5pPr>
          </a:lstStyle>
          <a:p>
            <a:pPr lvl="0"/>
            <a:r>
              <a:rPr lang="en-US" dirty="0" smtClean="0"/>
              <a:t>Enter the INTRODUCTION or other content text and images here...</a:t>
            </a:r>
            <a:endParaRPr lang="en-US" dirty="0"/>
          </a:p>
        </p:txBody>
      </p:sp>
      <p:sp>
        <p:nvSpPr>
          <p:cNvPr id="36" name="Text Placeholder 2"/>
          <p:cNvSpPr>
            <a:spLocks noGrp="1"/>
          </p:cNvSpPr>
          <p:nvPr>
            <p:ph type="body" sz="quarter" idx="29" hasCustomPrompt="1"/>
          </p:nvPr>
        </p:nvSpPr>
        <p:spPr>
          <a:xfrm>
            <a:off x="29150855" y="6077550"/>
            <a:ext cx="13775701" cy="16103203"/>
          </a:xfrm>
          <a:prstGeom prst="rect">
            <a:avLst/>
          </a:prstGeom>
          <a:noFill/>
        </p:spPr>
        <p:txBody>
          <a:bodyPr anchor="t"/>
          <a:lstStyle>
            <a:lvl1pPr marL="0" indent="0" algn="l">
              <a:lnSpc>
                <a:spcPct val="150000"/>
              </a:lnSpc>
              <a:buFontTx/>
              <a:buNone/>
              <a:defRPr sz="4000" b="0" spc="0" baseline="0">
                <a:solidFill>
                  <a:srgbClr val="492973"/>
                </a:solidFill>
                <a:latin typeface="Arial Narrow" charset="0"/>
                <a:ea typeface="Arial Narrow" charset="0"/>
                <a:cs typeface="Arial Narrow" charset="0"/>
              </a:defRPr>
            </a:lvl1pPr>
            <a:lvl2pPr marL="1272878" indent="0">
              <a:buFontTx/>
              <a:buNone/>
              <a:defRPr>
                <a:solidFill>
                  <a:schemeClr val="bg1"/>
                </a:solidFill>
              </a:defRPr>
            </a:lvl2pPr>
            <a:lvl3pPr marL="2545752" indent="0">
              <a:buFontTx/>
              <a:buNone/>
              <a:defRPr>
                <a:solidFill>
                  <a:schemeClr val="bg1"/>
                </a:solidFill>
              </a:defRPr>
            </a:lvl3pPr>
            <a:lvl4pPr marL="3813432" indent="0">
              <a:buFontTx/>
              <a:buNone/>
              <a:defRPr>
                <a:solidFill>
                  <a:schemeClr val="bg1"/>
                </a:solidFill>
              </a:defRPr>
            </a:lvl4pPr>
            <a:lvl5pPr marL="5086309" indent="0">
              <a:buFontTx/>
              <a:buNone/>
              <a:defRPr>
                <a:solidFill>
                  <a:schemeClr val="bg1"/>
                </a:solidFill>
              </a:defRPr>
            </a:lvl5pPr>
          </a:lstStyle>
          <a:p>
            <a:pPr lvl="0"/>
            <a:r>
              <a:rPr lang="en-US" dirty="0" smtClean="0"/>
              <a:t>Enter the RESULTS or other content text and images here...</a:t>
            </a:r>
            <a:endParaRPr lang="en-US" dirty="0"/>
          </a:p>
        </p:txBody>
      </p:sp>
      <p:sp>
        <p:nvSpPr>
          <p:cNvPr id="42" name="Text Placeholder 2"/>
          <p:cNvSpPr>
            <a:spLocks noGrp="1"/>
          </p:cNvSpPr>
          <p:nvPr>
            <p:ph type="body" sz="quarter" idx="30" hasCustomPrompt="1"/>
          </p:nvPr>
        </p:nvSpPr>
        <p:spPr>
          <a:xfrm>
            <a:off x="15064392" y="23717084"/>
            <a:ext cx="27862166" cy="5284510"/>
          </a:xfrm>
          <a:prstGeom prst="rect">
            <a:avLst/>
          </a:prstGeom>
          <a:noFill/>
        </p:spPr>
        <p:txBody>
          <a:bodyPr numCol="3" spcCol="457200" anchor="t"/>
          <a:lstStyle>
            <a:lvl1pPr marL="0" marR="0" indent="0" algn="l" defTabSz="2540558" rtl="0" eaLnBrk="1" fontAlgn="base" latinLnBrk="0" hangingPunct="1">
              <a:lnSpc>
                <a:spcPct val="150000"/>
              </a:lnSpc>
              <a:spcBef>
                <a:spcPts val="2782"/>
              </a:spcBef>
              <a:spcAft>
                <a:spcPct val="0"/>
              </a:spcAft>
              <a:buClrTx/>
              <a:buSzTx/>
              <a:buFontTx/>
              <a:buNone/>
              <a:tabLst/>
              <a:defRPr sz="4000" b="0" spc="0" baseline="0">
                <a:solidFill>
                  <a:srgbClr val="492973"/>
                </a:solidFill>
                <a:latin typeface="Arial Narrow" charset="0"/>
                <a:ea typeface="Arial Narrow" charset="0"/>
                <a:cs typeface="Arial Narrow" charset="0"/>
              </a:defRPr>
            </a:lvl1pPr>
            <a:lvl2pPr marL="1272878" indent="0">
              <a:buFontTx/>
              <a:buNone/>
              <a:defRPr>
                <a:solidFill>
                  <a:schemeClr val="bg1"/>
                </a:solidFill>
              </a:defRPr>
            </a:lvl2pPr>
            <a:lvl3pPr marL="2545752" indent="0">
              <a:buFontTx/>
              <a:buNone/>
              <a:defRPr>
                <a:solidFill>
                  <a:schemeClr val="bg1"/>
                </a:solidFill>
              </a:defRPr>
            </a:lvl3pPr>
            <a:lvl4pPr marL="3813432" indent="0">
              <a:buFontTx/>
              <a:buNone/>
              <a:defRPr>
                <a:solidFill>
                  <a:schemeClr val="bg1"/>
                </a:solidFill>
              </a:defRPr>
            </a:lvl4pPr>
            <a:lvl5pPr marL="5086309" indent="0">
              <a:buFontTx/>
              <a:buNone/>
              <a:defRPr>
                <a:solidFill>
                  <a:schemeClr val="bg1"/>
                </a:solidFill>
              </a:defRPr>
            </a:lvl5pPr>
          </a:lstStyle>
          <a:p>
            <a:pPr marL="0" marR="0" lvl="0" indent="0" algn="l" defTabSz="2540558" rtl="0" eaLnBrk="1" fontAlgn="base" latinLnBrk="0" hangingPunct="1">
              <a:lnSpc>
                <a:spcPct val="150000"/>
              </a:lnSpc>
              <a:spcBef>
                <a:spcPts val="2782"/>
              </a:spcBef>
              <a:spcAft>
                <a:spcPct val="0"/>
              </a:spcAft>
              <a:buClrTx/>
              <a:buSzTx/>
              <a:buFontTx/>
              <a:buNone/>
              <a:tabLst/>
              <a:defRPr/>
            </a:pPr>
            <a:r>
              <a:rPr lang="en-US" dirty="0" smtClean="0"/>
              <a:t>Enter the CONCLUSION or other content text and images here...... This text box is formatted to wrap into 3 columns so that it is easier to read. You can use this for text only or insert images. It is formatted to this size font but it can be reduced if absolutely needed for space. Consider shortening text if you have more than this. This text box is formatted to wrap into 3 columns so that it is easier to read. You can use this for text only or insert images. It is formatted to this size font but it can be reduced if absolutely needed for space. Consider shortening text if you have more than this. Consider shortening text if you have more than this. </a:t>
            </a:r>
            <a:r>
              <a:rPr lang="en-US" dirty="0" err="1" smtClean="0"/>
              <a:t>Dmpdfm</a:t>
            </a:r>
            <a:r>
              <a:rPr lang="en-US" dirty="0" smtClean="0"/>
              <a:t> </a:t>
            </a:r>
            <a:r>
              <a:rPr lang="en-US" dirty="0" err="1" smtClean="0"/>
              <a:t>pwfkmawfawmf</a:t>
            </a:r>
            <a:r>
              <a:rPr lang="en-US" dirty="0" smtClean="0"/>
              <a:t> </a:t>
            </a:r>
            <a:r>
              <a:rPr lang="en-US" dirty="0" err="1" smtClean="0"/>
              <a:t>awmfa</a:t>
            </a:r>
            <a:r>
              <a:rPr lang="en-US" dirty="0" smtClean="0"/>
              <a:t>[</a:t>
            </a:r>
            <a:r>
              <a:rPr lang="en-US" dirty="0" err="1" smtClean="0"/>
              <a:t>wpfm</a:t>
            </a:r>
            <a:r>
              <a:rPr lang="en-US" dirty="0" smtClean="0"/>
              <a:t> </a:t>
            </a:r>
            <a:r>
              <a:rPr lang="en-US" dirty="0" err="1" smtClean="0"/>
              <a:t>awfmadmvasfdmv</a:t>
            </a:r>
            <a:r>
              <a:rPr lang="en-US" dirty="0" smtClean="0"/>
              <a:t> m </a:t>
            </a:r>
            <a:r>
              <a:rPr lang="en-US" dirty="0" err="1" smtClean="0"/>
              <a:t>mn</a:t>
            </a:r>
            <a:r>
              <a:rPr lang="en-US" dirty="0" smtClean="0"/>
              <a:t> on o nib </a:t>
            </a:r>
            <a:r>
              <a:rPr lang="en-US" dirty="0" err="1" smtClean="0"/>
              <a:t>ubv</a:t>
            </a:r>
            <a:r>
              <a:rPr lang="en-US" dirty="0" smtClean="0"/>
              <a:t> </a:t>
            </a:r>
            <a:r>
              <a:rPr lang="en-US" dirty="0" err="1" smtClean="0"/>
              <a:t>uvuhib</a:t>
            </a:r>
            <a:r>
              <a:rPr lang="en-US" dirty="0" smtClean="0"/>
              <a:t> </a:t>
            </a:r>
            <a:r>
              <a:rPr lang="en-US" dirty="0" err="1" smtClean="0"/>
              <a:t>ihu</a:t>
            </a:r>
            <a:endParaRPr lang="en-US" dirty="0" smtClean="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763757" y="29839857"/>
            <a:ext cx="7162800" cy="2240280"/>
          </a:xfrm>
          <a:prstGeom prst="rect">
            <a:avLst/>
          </a:prstGeom>
        </p:spPr>
      </p:pic>
      <p:sp>
        <p:nvSpPr>
          <p:cNvPr id="19" name="Text Placeholder 2"/>
          <p:cNvSpPr>
            <a:spLocks noGrp="1"/>
          </p:cNvSpPr>
          <p:nvPr>
            <p:ph type="body" sz="quarter" idx="31" hasCustomPrompt="1"/>
          </p:nvPr>
        </p:nvSpPr>
        <p:spPr>
          <a:xfrm>
            <a:off x="923329" y="30627442"/>
            <a:ext cx="33875786" cy="1812842"/>
          </a:xfrm>
          <a:prstGeom prst="rect">
            <a:avLst/>
          </a:prstGeom>
        </p:spPr>
        <p:txBody>
          <a:bodyPr anchor="t"/>
          <a:lstStyle>
            <a:lvl1pPr marL="0" indent="0" algn="l">
              <a:lnSpc>
                <a:spcPct val="100000"/>
              </a:lnSpc>
              <a:buFontTx/>
              <a:buNone/>
              <a:defRPr sz="4000" b="0" spc="0" baseline="0">
                <a:solidFill>
                  <a:schemeClr val="bg1"/>
                </a:solidFill>
                <a:latin typeface="Arial Narrow" charset="0"/>
                <a:ea typeface="Arial Narrow" charset="0"/>
                <a:cs typeface="Arial Narrow" charset="0"/>
              </a:defRPr>
            </a:lvl1pPr>
            <a:lvl2pPr marL="1272878" indent="0">
              <a:buFontTx/>
              <a:buNone/>
              <a:defRPr>
                <a:solidFill>
                  <a:schemeClr val="bg1"/>
                </a:solidFill>
              </a:defRPr>
            </a:lvl2pPr>
            <a:lvl3pPr marL="2545752" indent="0">
              <a:buFontTx/>
              <a:buNone/>
              <a:defRPr>
                <a:solidFill>
                  <a:schemeClr val="bg1"/>
                </a:solidFill>
              </a:defRPr>
            </a:lvl3pPr>
            <a:lvl4pPr marL="3813432" indent="0">
              <a:buFontTx/>
              <a:buNone/>
              <a:defRPr>
                <a:solidFill>
                  <a:schemeClr val="bg1"/>
                </a:solidFill>
              </a:defRPr>
            </a:lvl4pPr>
            <a:lvl5pPr marL="5086309" indent="0">
              <a:buFontTx/>
              <a:buNone/>
              <a:defRPr>
                <a:solidFill>
                  <a:schemeClr val="bg1"/>
                </a:solidFill>
              </a:defRPr>
            </a:lvl5pPr>
          </a:lstStyle>
          <a:p>
            <a:pPr lvl="0"/>
            <a:r>
              <a:rPr lang="en-US" dirty="0" smtClean="0"/>
              <a:t>Brief bio </a:t>
            </a:r>
            <a:r>
              <a:rPr lang="en-US" smtClean="0"/>
              <a:t>or information </a:t>
            </a:r>
            <a:r>
              <a:rPr lang="en-US" dirty="0" smtClean="0"/>
              <a:t>about the author’s education and research interest...</a:t>
            </a:r>
            <a:endParaRPr lang="en-US" dirty="0"/>
          </a:p>
        </p:txBody>
      </p:sp>
      <p:sp>
        <p:nvSpPr>
          <p:cNvPr id="6" name="Rectangle 5"/>
          <p:cNvSpPr/>
          <p:nvPr userDrawn="1"/>
        </p:nvSpPr>
        <p:spPr>
          <a:xfrm>
            <a:off x="867928" y="29613034"/>
            <a:ext cx="5240264" cy="769441"/>
          </a:xfrm>
          <a:prstGeom prst="rect">
            <a:avLst/>
          </a:prstGeom>
        </p:spPr>
        <p:txBody>
          <a:bodyPr wrap="square">
            <a:spAutoFit/>
          </a:bodyPr>
          <a:lstStyle/>
          <a:p>
            <a:pPr lvl="0" algn="ctr"/>
            <a:r>
              <a:rPr lang="en-US" sz="4400" b="1" i="0" dirty="0" smtClean="0">
                <a:solidFill>
                  <a:schemeClr val="bg1"/>
                </a:solidFill>
                <a:latin typeface="Arial Narrow" charset="0"/>
                <a:ea typeface="Arial Narrow" charset="0"/>
                <a:cs typeface="Arial Narrow" charset="0"/>
              </a:rPr>
              <a:t>ABOUT THE AUTHOR:</a:t>
            </a:r>
            <a:endParaRPr lang="en-US" sz="4400" b="1" i="0" dirty="0">
              <a:solidFill>
                <a:schemeClr val="bg1"/>
              </a:solidFill>
              <a:latin typeface="Arial Narrow" charset="0"/>
              <a:ea typeface="Arial Narrow" charset="0"/>
              <a:cs typeface="Arial Narrow" charset="0"/>
            </a:endParaRPr>
          </a:p>
        </p:txBody>
      </p:sp>
      <p:sp>
        <p:nvSpPr>
          <p:cNvPr id="21" name="Text Placeholder 2"/>
          <p:cNvSpPr>
            <a:spLocks noGrp="1"/>
          </p:cNvSpPr>
          <p:nvPr>
            <p:ph type="body" sz="quarter" idx="32" hasCustomPrompt="1"/>
          </p:nvPr>
        </p:nvSpPr>
        <p:spPr>
          <a:xfrm>
            <a:off x="6071617" y="29583561"/>
            <a:ext cx="14886432" cy="1087031"/>
          </a:xfrm>
          <a:prstGeom prst="rect">
            <a:avLst/>
          </a:prstGeom>
        </p:spPr>
        <p:txBody>
          <a:bodyPr anchor="t"/>
          <a:lstStyle>
            <a:lvl1pPr marL="0" indent="0" algn="l">
              <a:lnSpc>
                <a:spcPct val="100000"/>
              </a:lnSpc>
              <a:buFontTx/>
              <a:buNone/>
              <a:defRPr sz="4400" b="1" i="1" spc="0" baseline="0">
                <a:solidFill>
                  <a:schemeClr val="bg1"/>
                </a:solidFill>
                <a:latin typeface="Times New Roman" charset="0"/>
                <a:ea typeface="Times New Roman" charset="0"/>
                <a:cs typeface="Times New Roman" charset="0"/>
              </a:defRPr>
            </a:lvl1pPr>
            <a:lvl2pPr marL="1272878" indent="0">
              <a:buFontTx/>
              <a:buNone/>
              <a:defRPr>
                <a:solidFill>
                  <a:schemeClr val="bg1"/>
                </a:solidFill>
              </a:defRPr>
            </a:lvl2pPr>
            <a:lvl3pPr marL="2545752" indent="0">
              <a:buFontTx/>
              <a:buNone/>
              <a:defRPr>
                <a:solidFill>
                  <a:schemeClr val="bg1"/>
                </a:solidFill>
              </a:defRPr>
            </a:lvl3pPr>
            <a:lvl4pPr marL="3813432" indent="0">
              <a:buFontTx/>
              <a:buNone/>
              <a:defRPr>
                <a:solidFill>
                  <a:schemeClr val="bg1"/>
                </a:solidFill>
              </a:defRPr>
            </a:lvl4pPr>
            <a:lvl5pPr marL="5086309" indent="0">
              <a:buFontTx/>
              <a:buNone/>
              <a:defRPr>
                <a:solidFill>
                  <a:schemeClr val="bg1"/>
                </a:solidFill>
              </a:defRPr>
            </a:lvl5pPr>
          </a:lstStyle>
          <a:p>
            <a:pPr lvl="0"/>
            <a:r>
              <a:rPr lang="en-US" dirty="0" smtClean="0"/>
              <a:t>[INSERT AUTHOR’S NAME]</a:t>
            </a:r>
            <a:endParaRPr lang="en-US" dirty="0"/>
          </a:p>
        </p:txBody>
      </p:sp>
      <p:sp>
        <p:nvSpPr>
          <p:cNvPr id="22" name="Text Placeholder 7"/>
          <p:cNvSpPr>
            <a:spLocks noGrp="1"/>
          </p:cNvSpPr>
          <p:nvPr>
            <p:ph type="body" sz="quarter" idx="33" hasCustomPrompt="1"/>
          </p:nvPr>
        </p:nvSpPr>
        <p:spPr>
          <a:xfrm>
            <a:off x="895629" y="4901360"/>
            <a:ext cx="13748000" cy="1176338"/>
          </a:xfrm>
          <a:prstGeom prst="rect">
            <a:avLst/>
          </a:prstGeom>
          <a:solidFill>
            <a:srgbClr val="492973"/>
          </a:solidFill>
          <a:ln>
            <a:noFill/>
          </a:ln>
        </p:spPr>
        <p:txBody>
          <a:bodyPr anchor="ctr"/>
          <a:lstStyle>
            <a:lvl1pPr marL="295275" indent="0">
              <a:buNone/>
              <a:tabLst/>
              <a:defRPr sz="4800" b="1" i="0" spc="600">
                <a:solidFill>
                  <a:schemeClr val="bg1"/>
                </a:solidFill>
                <a:latin typeface="Times New Roman" charset="0"/>
                <a:ea typeface="Times New Roman" charset="0"/>
                <a:cs typeface="Times New Roman" charset="0"/>
              </a:defRPr>
            </a:lvl1pPr>
            <a:lvl2pPr marL="1272878" indent="0">
              <a:buNone/>
              <a:defRPr b="1" i="0">
                <a:solidFill>
                  <a:schemeClr val="bg1"/>
                </a:solidFill>
                <a:latin typeface="Arial Narrow" charset="0"/>
                <a:ea typeface="Arial Narrow" charset="0"/>
                <a:cs typeface="Arial Narrow" charset="0"/>
              </a:defRPr>
            </a:lvl2pPr>
            <a:lvl3pPr marL="2545752" indent="0">
              <a:buNone/>
              <a:defRPr b="1" i="0">
                <a:solidFill>
                  <a:schemeClr val="bg1"/>
                </a:solidFill>
                <a:latin typeface="Arial Narrow" charset="0"/>
                <a:ea typeface="Arial Narrow" charset="0"/>
                <a:cs typeface="Arial Narrow" charset="0"/>
              </a:defRPr>
            </a:lvl3pPr>
            <a:lvl4pPr marL="3813432" indent="0">
              <a:buNone/>
              <a:defRPr b="1" i="0">
                <a:solidFill>
                  <a:schemeClr val="bg1"/>
                </a:solidFill>
                <a:latin typeface="Arial Narrow" charset="0"/>
                <a:ea typeface="Arial Narrow" charset="0"/>
                <a:cs typeface="Arial Narrow" charset="0"/>
              </a:defRPr>
            </a:lvl4pPr>
            <a:lvl5pPr marL="5086309" indent="0">
              <a:buNone/>
              <a:defRPr b="1" i="0">
                <a:solidFill>
                  <a:schemeClr val="bg1"/>
                </a:solidFill>
                <a:latin typeface="Arial Narrow" charset="0"/>
                <a:ea typeface="Arial Narrow" charset="0"/>
                <a:cs typeface="Arial Narrow" charset="0"/>
              </a:defRPr>
            </a:lvl5pPr>
          </a:lstStyle>
          <a:p>
            <a:pPr lvl="0"/>
            <a:r>
              <a:rPr lang="en-US" dirty="0" smtClean="0"/>
              <a:t>INSERT SECTION TITLE HERE</a:t>
            </a:r>
            <a:endParaRPr lang="en-US" dirty="0"/>
          </a:p>
        </p:txBody>
      </p:sp>
      <p:sp>
        <p:nvSpPr>
          <p:cNvPr id="23" name="Text Placeholder 7"/>
          <p:cNvSpPr>
            <a:spLocks noGrp="1"/>
          </p:cNvSpPr>
          <p:nvPr>
            <p:ph type="body" sz="quarter" idx="34" hasCustomPrompt="1"/>
          </p:nvPr>
        </p:nvSpPr>
        <p:spPr>
          <a:xfrm>
            <a:off x="15009391" y="4901212"/>
            <a:ext cx="13803402" cy="1176338"/>
          </a:xfrm>
          <a:prstGeom prst="rect">
            <a:avLst/>
          </a:prstGeom>
          <a:solidFill>
            <a:srgbClr val="492973"/>
          </a:solidFill>
          <a:ln>
            <a:noFill/>
          </a:ln>
        </p:spPr>
        <p:txBody>
          <a:bodyPr anchor="ctr"/>
          <a:lstStyle>
            <a:lvl1pPr marL="295275" indent="0">
              <a:buNone/>
              <a:tabLst/>
              <a:defRPr sz="4800" b="1" i="0" spc="600">
                <a:solidFill>
                  <a:schemeClr val="bg1"/>
                </a:solidFill>
                <a:latin typeface="Times New Roman" charset="0"/>
                <a:ea typeface="Times New Roman" charset="0"/>
                <a:cs typeface="Times New Roman" charset="0"/>
              </a:defRPr>
            </a:lvl1pPr>
            <a:lvl2pPr marL="1272878" indent="0">
              <a:buNone/>
              <a:defRPr b="1" i="0">
                <a:solidFill>
                  <a:schemeClr val="bg1"/>
                </a:solidFill>
                <a:latin typeface="Arial Narrow" charset="0"/>
                <a:ea typeface="Arial Narrow" charset="0"/>
                <a:cs typeface="Arial Narrow" charset="0"/>
              </a:defRPr>
            </a:lvl2pPr>
            <a:lvl3pPr marL="2545752" indent="0">
              <a:buNone/>
              <a:defRPr b="1" i="0">
                <a:solidFill>
                  <a:schemeClr val="bg1"/>
                </a:solidFill>
                <a:latin typeface="Arial Narrow" charset="0"/>
                <a:ea typeface="Arial Narrow" charset="0"/>
                <a:cs typeface="Arial Narrow" charset="0"/>
              </a:defRPr>
            </a:lvl3pPr>
            <a:lvl4pPr marL="3813432" indent="0">
              <a:buNone/>
              <a:defRPr b="1" i="0">
                <a:solidFill>
                  <a:schemeClr val="bg1"/>
                </a:solidFill>
                <a:latin typeface="Arial Narrow" charset="0"/>
                <a:ea typeface="Arial Narrow" charset="0"/>
                <a:cs typeface="Arial Narrow" charset="0"/>
              </a:defRPr>
            </a:lvl4pPr>
            <a:lvl5pPr marL="5086309" indent="0">
              <a:buNone/>
              <a:defRPr b="1" i="0">
                <a:solidFill>
                  <a:schemeClr val="bg1"/>
                </a:solidFill>
                <a:latin typeface="Arial Narrow" charset="0"/>
                <a:ea typeface="Arial Narrow" charset="0"/>
                <a:cs typeface="Arial Narrow" charset="0"/>
              </a:defRPr>
            </a:lvl5pPr>
          </a:lstStyle>
          <a:p>
            <a:pPr lvl="0"/>
            <a:r>
              <a:rPr lang="en-US" dirty="0" smtClean="0"/>
              <a:t>INSERT SECTION TITLE HERE</a:t>
            </a:r>
            <a:endParaRPr lang="en-US" dirty="0"/>
          </a:p>
        </p:txBody>
      </p:sp>
      <p:sp>
        <p:nvSpPr>
          <p:cNvPr id="24" name="Text Placeholder 7"/>
          <p:cNvSpPr>
            <a:spLocks noGrp="1"/>
          </p:cNvSpPr>
          <p:nvPr>
            <p:ph type="body" sz="quarter" idx="35" hasCustomPrompt="1"/>
          </p:nvPr>
        </p:nvSpPr>
        <p:spPr>
          <a:xfrm>
            <a:off x="29150854" y="4901212"/>
            <a:ext cx="13775701" cy="1176338"/>
          </a:xfrm>
          <a:prstGeom prst="rect">
            <a:avLst/>
          </a:prstGeom>
          <a:solidFill>
            <a:srgbClr val="492973"/>
          </a:solidFill>
          <a:ln>
            <a:noFill/>
          </a:ln>
        </p:spPr>
        <p:txBody>
          <a:bodyPr anchor="ctr"/>
          <a:lstStyle>
            <a:lvl1pPr marL="295275" indent="0">
              <a:buNone/>
              <a:tabLst/>
              <a:defRPr sz="4800" b="1" i="0" spc="600">
                <a:solidFill>
                  <a:schemeClr val="bg1"/>
                </a:solidFill>
                <a:latin typeface="Times New Roman" charset="0"/>
                <a:ea typeface="Times New Roman" charset="0"/>
                <a:cs typeface="Times New Roman" charset="0"/>
              </a:defRPr>
            </a:lvl1pPr>
            <a:lvl2pPr marL="1272878" indent="0">
              <a:buNone/>
              <a:defRPr b="1" i="0">
                <a:solidFill>
                  <a:schemeClr val="bg1"/>
                </a:solidFill>
                <a:latin typeface="Arial Narrow" charset="0"/>
                <a:ea typeface="Arial Narrow" charset="0"/>
                <a:cs typeface="Arial Narrow" charset="0"/>
              </a:defRPr>
            </a:lvl2pPr>
            <a:lvl3pPr marL="2545752" indent="0">
              <a:buNone/>
              <a:defRPr b="1" i="0">
                <a:solidFill>
                  <a:schemeClr val="bg1"/>
                </a:solidFill>
                <a:latin typeface="Arial Narrow" charset="0"/>
                <a:ea typeface="Arial Narrow" charset="0"/>
                <a:cs typeface="Arial Narrow" charset="0"/>
              </a:defRPr>
            </a:lvl3pPr>
            <a:lvl4pPr marL="3813432" indent="0">
              <a:buNone/>
              <a:defRPr b="1" i="0">
                <a:solidFill>
                  <a:schemeClr val="bg1"/>
                </a:solidFill>
                <a:latin typeface="Arial Narrow" charset="0"/>
                <a:ea typeface="Arial Narrow" charset="0"/>
                <a:cs typeface="Arial Narrow" charset="0"/>
              </a:defRPr>
            </a:lvl4pPr>
            <a:lvl5pPr marL="5086309" indent="0">
              <a:buNone/>
              <a:defRPr b="1" i="0">
                <a:solidFill>
                  <a:schemeClr val="bg1"/>
                </a:solidFill>
                <a:latin typeface="Arial Narrow" charset="0"/>
                <a:ea typeface="Arial Narrow" charset="0"/>
                <a:cs typeface="Arial Narrow" charset="0"/>
              </a:defRPr>
            </a:lvl5pPr>
          </a:lstStyle>
          <a:p>
            <a:pPr lvl="0"/>
            <a:r>
              <a:rPr lang="en-US" dirty="0" smtClean="0"/>
              <a:t>INSERT SECTION TITLE HERE</a:t>
            </a:r>
            <a:endParaRPr lang="en-US" dirty="0"/>
          </a:p>
        </p:txBody>
      </p:sp>
      <p:sp>
        <p:nvSpPr>
          <p:cNvPr id="25" name="Text Placeholder 7"/>
          <p:cNvSpPr>
            <a:spLocks noGrp="1"/>
          </p:cNvSpPr>
          <p:nvPr>
            <p:ph type="body" sz="quarter" idx="36" hasCustomPrompt="1"/>
          </p:nvPr>
        </p:nvSpPr>
        <p:spPr>
          <a:xfrm>
            <a:off x="909480" y="14973587"/>
            <a:ext cx="13734149" cy="1176338"/>
          </a:xfrm>
          <a:prstGeom prst="rect">
            <a:avLst/>
          </a:prstGeom>
          <a:solidFill>
            <a:srgbClr val="492973"/>
          </a:solidFill>
          <a:ln>
            <a:noFill/>
          </a:ln>
        </p:spPr>
        <p:txBody>
          <a:bodyPr anchor="ctr"/>
          <a:lstStyle>
            <a:lvl1pPr marL="295275" indent="0">
              <a:buNone/>
              <a:tabLst/>
              <a:defRPr sz="4800" b="1" i="0" spc="600">
                <a:solidFill>
                  <a:schemeClr val="bg1"/>
                </a:solidFill>
                <a:latin typeface="Times New Roman" charset="0"/>
                <a:ea typeface="Times New Roman" charset="0"/>
                <a:cs typeface="Times New Roman" charset="0"/>
              </a:defRPr>
            </a:lvl1pPr>
            <a:lvl2pPr marL="1272878" indent="0">
              <a:buNone/>
              <a:defRPr b="1" i="0">
                <a:solidFill>
                  <a:schemeClr val="bg1"/>
                </a:solidFill>
                <a:latin typeface="Arial Narrow" charset="0"/>
                <a:ea typeface="Arial Narrow" charset="0"/>
                <a:cs typeface="Arial Narrow" charset="0"/>
              </a:defRPr>
            </a:lvl2pPr>
            <a:lvl3pPr marL="2545752" indent="0">
              <a:buNone/>
              <a:defRPr b="1" i="0">
                <a:solidFill>
                  <a:schemeClr val="bg1"/>
                </a:solidFill>
                <a:latin typeface="Arial Narrow" charset="0"/>
                <a:ea typeface="Arial Narrow" charset="0"/>
                <a:cs typeface="Arial Narrow" charset="0"/>
              </a:defRPr>
            </a:lvl3pPr>
            <a:lvl4pPr marL="3813432" indent="0">
              <a:buNone/>
              <a:defRPr b="1" i="0">
                <a:solidFill>
                  <a:schemeClr val="bg1"/>
                </a:solidFill>
                <a:latin typeface="Arial Narrow" charset="0"/>
                <a:ea typeface="Arial Narrow" charset="0"/>
                <a:cs typeface="Arial Narrow" charset="0"/>
              </a:defRPr>
            </a:lvl4pPr>
            <a:lvl5pPr marL="5086309" indent="0">
              <a:buNone/>
              <a:defRPr b="1" i="0">
                <a:solidFill>
                  <a:schemeClr val="bg1"/>
                </a:solidFill>
                <a:latin typeface="Arial Narrow" charset="0"/>
                <a:ea typeface="Arial Narrow" charset="0"/>
                <a:cs typeface="Arial Narrow" charset="0"/>
              </a:defRPr>
            </a:lvl5pPr>
          </a:lstStyle>
          <a:p>
            <a:pPr lvl="0"/>
            <a:r>
              <a:rPr lang="en-US" dirty="0" smtClean="0"/>
              <a:t>INSERT SECTION TITLE HERE</a:t>
            </a:r>
            <a:endParaRPr lang="en-US" dirty="0"/>
          </a:p>
        </p:txBody>
      </p:sp>
      <p:sp>
        <p:nvSpPr>
          <p:cNvPr id="28" name="Text Placeholder 7"/>
          <p:cNvSpPr>
            <a:spLocks noGrp="1"/>
          </p:cNvSpPr>
          <p:nvPr>
            <p:ph type="body" sz="quarter" idx="37" hasCustomPrompt="1"/>
          </p:nvPr>
        </p:nvSpPr>
        <p:spPr>
          <a:xfrm>
            <a:off x="15064392" y="22540746"/>
            <a:ext cx="27862164" cy="1176338"/>
          </a:xfrm>
          <a:prstGeom prst="rect">
            <a:avLst/>
          </a:prstGeom>
          <a:solidFill>
            <a:srgbClr val="492973"/>
          </a:solidFill>
          <a:ln>
            <a:noFill/>
          </a:ln>
        </p:spPr>
        <p:txBody>
          <a:bodyPr anchor="ctr"/>
          <a:lstStyle>
            <a:lvl1pPr marL="295275" indent="0">
              <a:buNone/>
              <a:tabLst/>
              <a:defRPr sz="4800" b="1" i="0" spc="600">
                <a:solidFill>
                  <a:schemeClr val="bg1"/>
                </a:solidFill>
                <a:latin typeface="Times New Roman" charset="0"/>
                <a:ea typeface="Times New Roman" charset="0"/>
                <a:cs typeface="Times New Roman" charset="0"/>
              </a:defRPr>
            </a:lvl1pPr>
            <a:lvl2pPr marL="1272878" indent="0">
              <a:buNone/>
              <a:defRPr b="1" i="0">
                <a:solidFill>
                  <a:schemeClr val="bg1"/>
                </a:solidFill>
                <a:latin typeface="Arial Narrow" charset="0"/>
                <a:ea typeface="Arial Narrow" charset="0"/>
                <a:cs typeface="Arial Narrow" charset="0"/>
              </a:defRPr>
            </a:lvl2pPr>
            <a:lvl3pPr marL="2545752" indent="0">
              <a:buNone/>
              <a:defRPr b="1" i="0">
                <a:solidFill>
                  <a:schemeClr val="bg1"/>
                </a:solidFill>
                <a:latin typeface="Arial Narrow" charset="0"/>
                <a:ea typeface="Arial Narrow" charset="0"/>
                <a:cs typeface="Arial Narrow" charset="0"/>
              </a:defRPr>
            </a:lvl3pPr>
            <a:lvl4pPr marL="3813432" indent="0">
              <a:buNone/>
              <a:defRPr b="1" i="0">
                <a:solidFill>
                  <a:schemeClr val="bg1"/>
                </a:solidFill>
                <a:latin typeface="Arial Narrow" charset="0"/>
                <a:ea typeface="Arial Narrow" charset="0"/>
                <a:cs typeface="Arial Narrow" charset="0"/>
              </a:defRPr>
            </a:lvl4pPr>
            <a:lvl5pPr marL="5086309" indent="0">
              <a:buNone/>
              <a:defRPr b="1" i="0">
                <a:solidFill>
                  <a:schemeClr val="bg1"/>
                </a:solidFill>
                <a:latin typeface="Arial Narrow" charset="0"/>
                <a:ea typeface="Arial Narrow" charset="0"/>
                <a:cs typeface="Arial Narrow" charset="0"/>
              </a:defRPr>
            </a:lvl5pPr>
          </a:lstStyle>
          <a:p>
            <a:pPr lvl="0"/>
            <a:r>
              <a:rPr lang="en-US" dirty="0" smtClean="0"/>
              <a:t>INSERT SECTION TITLE HERE</a:t>
            </a:r>
            <a:endParaRPr lang="en-US" dirty="0"/>
          </a:p>
        </p:txBody>
      </p:sp>
      <p:sp>
        <p:nvSpPr>
          <p:cNvPr id="31" name="Text Placeholder 2"/>
          <p:cNvSpPr>
            <a:spLocks noGrp="1"/>
          </p:cNvSpPr>
          <p:nvPr>
            <p:ph type="body" sz="quarter" idx="38" hasCustomPrompt="1"/>
          </p:nvPr>
        </p:nvSpPr>
        <p:spPr>
          <a:xfrm>
            <a:off x="15037092" y="6078574"/>
            <a:ext cx="13775701" cy="15970569"/>
          </a:xfrm>
          <a:prstGeom prst="rect">
            <a:avLst/>
          </a:prstGeom>
          <a:noFill/>
        </p:spPr>
        <p:txBody>
          <a:bodyPr anchor="t"/>
          <a:lstStyle>
            <a:lvl1pPr marL="0" indent="0" algn="l">
              <a:lnSpc>
                <a:spcPct val="150000"/>
              </a:lnSpc>
              <a:buFontTx/>
              <a:buNone/>
              <a:defRPr sz="4000" b="0" spc="0" baseline="0">
                <a:solidFill>
                  <a:srgbClr val="492973"/>
                </a:solidFill>
                <a:latin typeface="Arial Narrow" charset="0"/>
                <a:ea typeface="Arial Narrow" charset="0"/>
                <a:cs typeface="Arial Narrow" charset="0"/>
              </a:defRPr>
            </a:lvl1pPr>
            <a:lvl2pPr marL="1272878" indent="0">
              <a:buFontTx/>
              <a:buNone/>
              <a:defRPr>
                <a:solidFill>
                  <a:schemeClr val="bg1"/>
                </a:solidFill>
              </a:defRPr>
            </a:lvl2pPr>
            <a:lvl3pPr marL="2545752" indent="0">
              <a:buFontTx/>
              <a:buNone/>
              <a:defRPr>
                <a:solidFill>
                  <a:schemeClr val="bg1"/>
                </a:solidFill>
              </a:defRPr>
            </a:lvl3pPr>
            <a:lvl4pPr marL="3813432" indent="0">
              <a:buFontTx/>
              <a:buNone/>
              <a:defRPr>
                <a:solidFill>
                  <a:schemeClr val="bg1"/>
                </a:solidFill>
              </a:defRPr>
            </a:lvl4pPr>
            <a:lvl5pPr marL="5086309" indent="0">
              <a:buFontTx/>
              <a:buNone/>
              <a:defRPr>
                <a:solidFill>
                  <a:schemeClr val="bg1"/>
                </a:solidFill>
              </a:defRPr>
            </a:lvl5pPr>
          </a:lstStyle>
          <a:p>
            <a:pPr lvl="0"/>
            <a:r>
              <a:rPr lang="en-US" dirty="0" smtClean="0"/>
              <a:t>Enter the METHOD 7 MATERIALS or other content text and images here...</a:t>
            </a:r>
            <a:endParaRPr lang="en-US" dirty="0"/>
          </a:p>
        </p:txBody>
      </p:sp>
    </p:spTree>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ditional green">
    <p:spTree>
      <p:nvGrpSpPr>
        <p:cNvPr id="1" name=""/>
        <p:cNvGrpSpPr/>
        <p:nvPr/>
      </p:nvGrpSpPr>
      <p:grpSpPr>
        <a:xfrm>
          <a:off x="0" y="0"/>
          <a:ext cx="0" cy="0"/>
          <a:chOff x="0" y="0"/>
          <a:chExt cx="0" cy="0"/>
        </a:xfrm>
      </p:grpSpPr>
      <p:sp>
        <p:nvSpPr>
          <p:cNvPr id="2" name="Rectangle 1"/>
          <p:cNvSpPr/>
          <p:nvPr userDrawn="1"/>
        </p:nvSpPr>
        <p:spPr>
          <a:xfrm>
            <a:off x="1" y="0"/>
            <a:ext cx="1313151" cy="32918400"/>
          </a:xfrm>
          <a:prstGeom prst="rect">
            <a:avLst/>
          </a:prstGeom>
          <a:solidFill>
            <a:srgbClr val="566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6733"/>
              </a:solidFill>
            </a:endParaRPr>
          </a:p>
        </p:txBody>
      </p:sp>
      <p:sp>
        <p:nvSpPr>
          <p:cNvPr id="3" name="Text Placeholder 2"/>
          <p:cNvSpPr>
            <a:spLocks noGrp="1"/>
          </p:cNvSpPr>
          <p:nvPr>
            <p:ph type="body" sz="quarter" idx="10" hasCustomPrompt="1"/>
          </p:nvPr>
        </p:nvSpPr>
        <p:spPr>
          <a:xfrm>
            <a:off x="2138119" y="2554980"/>
            <a:ext cx="33015567" cy="1559874"/>
          </a:xfrm>
          <a:prstGeom prst="rect">
            <a:avLst/>
          </a:prstGeom>
        </p:spPr>
        <p:txBody>
          <a:bodyPr/>
          <a:lstStyle>
            <a:lvl1pPr marL="0" indent="0" algn="l">
              <a:buFontTx/>
              <a:buNone/>
              <a:defRPr sz="8000" b="0" i="1" spc="300" baseline="0">
                <a:solidFill>
                  <a:srgbClr val="566127"/>
                </a:solidFill>
                <a:latin typeface="Arial Narrow" charset="0"/>
                <a:ea typeface="Arial Narrow" charset="0"/>
                <a:cs typeface="Arial Narrow" charset="0"/>
              </a:defRPr>
            </a:lvl1pPr>
            <a:lvl2pPr marL="1272878" indent="0">
              <a:buFontTx/>
              <a:buNone/>
              <a:defRPr>
                <a:solidFill>
                  <a:schemeClr val="bg1"/>
                </a:solidFill>
              </a:defRPr>
            </a:lvl2pPr>
            <a:lvl3pPr marL="2545752" indent="0">
              <a:buFontTx/>
              <a:buNone/>
              <a:defRPr>
                <a:solidFill>
                  <a:schemeClr val="bg1"/>
                </a:solidFill>
              </a:defRPr>
            </a:lvl3pPr>
            <a:lvl4pPr marL="3813432" indent="0">
              <a:buFontTx/>
              <a:buNone/>
              <a:defRPr>
                <a:solidFill>
                  <a:schemeClr val="bg1"/>
                </a:solidFill>
              </a:defRPr>
            </a:lvl4pPr>
            <a:lvl5pPr marL="5086309" indent="0">
              <a:buFontTx/>
              <a:buNone/>
              <a:defRPr>
                <a:solidFill>
                  <a:schemeClr val="bg1"/>
                </a:solidFill>
              </a:defRPr>
            </a:lvl5pPr>
          </a:lstStyle>
          <a:p>
            <a:pPr lvl="0"/>
            <a:r>
              <a:rPr lang="en-US" dirty="0" smtClean="0"/>
              <a:t>...and this explains </a:t>
            </a:r>
            <a:r>
              <a:rPr lang="en-US" smtClean="0"/>
              <a:t>my research </a:t>
            </a:r>
            <a:r>
              <a:rPr lang="en-US" dirty="0" smtClean="0"/>
              <a:t>further or is a space for the </a:t>
            </a:r>
            <a:r>
              <a:rPr lang="en-US" smtClean="0"/>
              <a:t>author’s name</a:t>
            </a:r>
            <a:endParaRPr lang="en-US" dirty="0"/>
          </a:p>
        </p:txBody>
      </p:sp>
      <p:sp>
        <p:nvSpPr>
          <p:cNvPr id="29" name="Text Placeholder 2"/>
          <p:cNvSpPr>
            <a:spLocks noGrp="1"/>
          </p:cNvSpPr>
          <p:nvPr>
            <p:ph type="body" sz="quarter" idx="11" hasCustomPrompt="1"/>
          </p:nvPr>
        </p:nvSpPr>
        <p:spPr>
          <a:xfrm>
            <a:off x="2138120" y="643326"/>
            <a:ext cx="33015568" cy="1887014"/>
          </a:xfrm>
          <a:prstGeom prst="rect">
            <a:avLst/>
          </a:prstGeom>
          <a:noFill/>
        </p:spPr>
        <p:txBody>
          <a:bodyPr anchor="ctr"/>
          <a:lstStyle>
            <a:lvl1pPr marL="0" indent="0" algn="l">
              <a:buFontTx/>
              <a:buNone/>
              <a:defRPr sz="11500" b="1" spc="300">
                <a:solidFill>
                  <a:srgbClr val="566127"/>
                </a:solidFill>
                <a:latin typeface="Arial Narrow" charset="0"/>
                <a:ea typeface="Arial Narrow" charset="0"/>
                <a:cs typeface="Arial Narrow" charset="0"/>
              </a:defRPr>
            </a:lvl1pPr>
            <a:lvl2pPr marL="1272878" indent="0">
              <a:buFontTx/>
              <a:buNone/>
              <a:defRPr>
                <a:solidFill>
                  <a:schemeClr val="bg1"/>
                </a:solidFill>
              </a:defRPr>
            </a:lvl2pPr>
            <a:lvl3pPr marL="2545752" indent="0">
              <a:buFontTx/>
              <a:buNone/>
              <a:defRPr>
                <a:solidFill>
                  <a:schemeClr val="bg1"/>
                </a:solidFill>
              </a:defRPr>
            </a:lvl3pPr>
            <a:lvl4pPr marL="3813432" indent="0">
              <a:buFontTx/>
              <a:buNone/>
              <a:defRPr>
                <a:solidFill>
                  <a:schemeClr val="bg1"/>
                </a:solidFill>
              </a:defRPr>
            </a:lvl4pPr>
            <a:lvl5pPr marL="5086309" indent="0">
              <a:buFontTx/>
              <a:buNone/>
              <a:defRPr>
                <a:solidFill>
                  <a:schemeClr val="bg1"/>
                </a:solidFill>
              </a:defRPr>
            </a:lvl5pPr>
          </a:lstStyle>
          <a:p>
            <a:pPr lvl="0"/>
            <a:r>
              <a:rPr lang="en-US" dirty="0" smtClean="0"/>
              <a:t>[THIS IS MY RESEARCH TITLE]</a:t>
            </a:r>
            <a:endParaRPr lang="en-US" dirty="0"/>
          </a:p>
        </p:txBody>
      </p:sp>
      <p:sp>
        <p:nvSpPr>
          <p:cNvPr id="37" name="Text Placeholder 2"/>
          <p:cNvSpPr>
            <a:spLocks noGrp="1"/>
          </p:cNvSpPr>
          <p:nvPr>
            <p:ph type="body" sz="quarter" idx="18" hasCustomPrompt="1"/>
          </p:nvPr>
        </p:nvSpPr>
        <p:spPr>
          <a:xfrm>
            <a:off x="2138120" y="5720004"/>
            <a:ext cx="13237030" cy="12292997"/>
          </a:xfrm>
          <a:prstGeom prst="rect">
            <a:avLst/>
          </a:prstGeom>
        </p:spPr>
        <p:txBody>
          <a:bodyPr anchor="t"/>
          <a:lstStyle>
            <a:lvl1pPr marL="0" indent="0" algn="l">
              <a:lnSpc>
                <a:spcPct val="150000"/>
              </a:lnSpc>
              <a:buFontTx/>
              <a:buNone/>
              <a:defRPr sz="4000" b="0" spc="0" baseline="0">
                <a:solidFill>
                  <a:srgbClr val="566127"/>
                </a:solidFill>
                <a:latin typeface="Arial Narrow" charset="0"/>
                <a:ea typeface="Arial Narrow" charset="0"/>
                <a:cs typeface="Arial Narrow" charset="0"/>
              </a:defRPr>
            </a:lvl1pPr>
            <a:lvl2pPr marL="1272878" indent="0">
              <a:buFontTx/>
              <a:buNone/>
              <a:defRPr>
                <a:solidFill>
                  <a:schemeClr val="bg1"/>
                </a:solidFill>
              </a:defRPr>
            </a:lvl2pPr>
            <a:lvl3pPr marL="2545752" indent="0">
              <a:buFontTx/>
              <a:buNone/>
              <a:defRPr>
                <a:solidFill>
                  <a:schemeClr val="bg1"/>
                </a:solidFill>
              </a:defRPr>
            </a:lvl3pPr>
            <a:lvl4pPr marL="3813432" indent="0">
              <a:buFontTx/>
              <a:buNone/>
              <a:defRPr>
                <a:solidFill>
                  <a:schemeClr val="bg1"/>
                </a:solidFill>
              </a:defRPr>
            </a:lvl4pPr>
            <a:lvl5pPr marL="5086309" indent="0">
              <a:buFontTx/>
              <a:buNone/>
              <a:defRPr>
                <a:solidFill>
                  <a:schemeClr val="bg1"/>
                </a:solidFill>
              </a:defRPr>
            </a:lvl5pPr>
          </a:lstStyle>
          <a:p>
            <a:pPr lvl="0"/>
            <a:r>
              <a:rPr lang="en-US" dirty="0" smtClean="0"/>
              <a:t>Enter the abstract or other content text and images here...</a:t>
            </a:r>
            <a:endParaRPr lang="en-US" dirty="0"/>
          </a:p>
        </p:txBody>
      </p:sp>
      <p:sp>
        <p:nvSpPr>
          <p:cNvPr id="30" name="Text Placeholder 2"/>
          <p:cNvSpPr>
            <a:spLocks noGrp="1"/>
          </p:cNvSpPr>
          <p:nvPr>
            <p:ph type="body" sz="quarter" idx="26" hasCustomPrompt="1"/>
          </p:nvPr>
        </p:nvSpPr>
        <p:spPr>
          <a:xfrm>
            <a:off x="35153687" y="3332969"/>
            <a:ext cx="7772870" cy="1197241"/>
          </a:xfrm>
          <a:prstGeom prst="rect">
            <a:avLst/>
          </a:prstGeom>
        </p:spPr>
        <p:txBody>
          <a:bodyPr anchor="t"/>
          <a:lstStyle>
            <a:lvl1pPr marL="0" indent="0" algn="ctr">
              <a:lnSpc>
                <a:spcPct val="150000"/>
              </a:lnSpc>
              <a:buFontTx/>
              <a:buNone/>
              <a:defRPr sz="4000" b="0" spc="0" baseline="0">
                <a:solidFill>
                  <a:srgbClr val="566127"/>
                </a:solidFill>
                <a:latin typeface="Arial Narrow" charset="0"/>
                <a:ea typeface="Arial Narrow" charset="0"/>
                <a:cs typeface="Arial Narrow" charset="0"/>
              </a:defRPr>
            </a:lvl1pPr>
            <a:lvl2pPr marL="1272878" indent="0">
              <a:buFontTx/>
              <a:buNone/>
              <a:defRPr>
                <a:solidFill>
                  <a:schemeClr val="bg1"/>
                </a:solidFill>
              </a:defRPr>
            </a:lvl2pPr>
            <a:lvl3pPr marL="2545752" indent="0">
              <a:buFontTx/>
              <a:buNone/>
              <a:defRPr>
                <a:solidFill>
                  <a:schemeClr val="bg1"/>
                </a:solidFill>
              </a:defRPr>
            </a:lvl3pPr>
            <a:lvl4pPr marL="3813432" indent="0">
              <a:buFontTx/>
              <a:buNone/>
              <a:defRPr>
                <a:solidFill>
                  <a:schemeClr val="bg1"/>
                </a:solidFill>
              </a:defRPr>
            </a:lvl4pPr>
            <a:lvl5pPr marL="5086309" indent="0">
              <a:buFontTx/>
              <a:buNone/>
              <a:defRPr>
                <a:solidFill>
                  <a:schemeClr val="bg1"/>
                </a:solidFill>
              </a:defRPr>
            </a:lvl5pPr>
          </a:lstStyle>
          <a:p>
            <a:pPr lvl="0"/>
            <a:r>
              <a:rPr lang="en-US" dirty="0" smtClean="0"/>
              <a:t>Abstract ID: ####</a:t>
            </a:r>
            <a:endParaRPr lang="en-US" dirty="0"/>
          </a:p>
        </p:txBody>
      </p:sp>
      <p:sp>
        <p:nvSpPr>
          <p:cNvPr id="20" name="Rectangle 19"/>
          <p:cNvSpPr/>
          <p:nvPr userDrawn="1"/>
        </p:nvSpPr>
        <p:spPr>
          <a:xfrm>
            <a:off x="1465322" y="0"/>
            <a:ext cx="416497" cy="32918400"/>
          </a:xfrm>
          <a:prstGeom prst="rect">
            <a:avLst/>
          </a:prstGeom>
          <a:solidFill>
            <a:srgbClr val="B5C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6733"/>
              </a:solidFill>
            </a:endParaRPr>
          </a:p>
        </p:txBody>
      </p:sp>
      <p:sp>
        <p:nvSpPr>
          <p:cNvPr id="26" name="Text Placeholder 2"/>
          <p:cNvSpPr>
            <a:spLocks noGrp="1"/>
          </p:cNvSpPr>
          <p:nvPr>
            <p:ph type="body" sz="quarter" idx="27" hasCustomPrompt="1"/>
          </p:nvPr>
        </p:nvSpPr>
        <p:spPr>
          <a:xfrm>
            <a:off x="2165821" y="19787140"/>
            <a:ext cx="13237030" cy="12292997"/>
          </a:xfrm>
          <a:prstGeom prst="rect">
            <a:avLst/>
          </a:prstGeom>
        </p:spPr>
        <p:txBody>
          <a:bodyPr anchor="t"/>
          <a:lstStyle>
            <a:lvl1pPr marL="0" indent="0" algn="l">
              <a:lnSpc>
                <a:spcPct val="150000"/>
              </a:lnSpc>
              <a:buFontTx/>
              <a:buNone/>
              <a:defRPr sz="4000" b="0" spc="0" baseline="0">
                <a:solidFill>
                  <a:srgbClr val="566127"/>
                </a:solidFill>
                <a:latin typeface="Arial Narrow" charset="0"/>
                <a:ea typeface="Arial Narrow" charset="0"/>
                <a:cs typeface="Arial Narrow" charset="0"/>
              </a:defRPr>
            </a:lvl1pPr>
            <a:lvl2pPr marL="1272878" indent="0">
              <a:buFontTx/>
              <a:buNone/>
              <a:defRPr>
                <a:solidFill>
                  <a:schemeClr val="bg1"/>
                </a:solidFill>
              </a:defRPr>
            </a:lvl2pPr>
            <a:lvl3pPr marL="2545752" indent="0">
              <a:buFontTx/>
              <a:buNone/>
              <a:defRPr>
                <a:solidFill>
                  <a:schemeClr val="bg1"/>
                </a:solidFill>
              </a:defRPr>
            </a:lvl3pPr>
            <a:lvl4pPr marL="3813432" indent="0">
              <a:buFontTx/>
              <a:buNone/>
              <a:defRPr>
                <a:solidFill>
                  <a:schemeClr val="bg1"/>
                </a:solidFill>
              </a:defRPr>
            </a:lvl4pPr>
            <a:lvl5pPr marL="5086309" indent="0">
              <a:buFontTx/>
              <a:buNone/>
              <a:defRPr>
                <a:solidFill>
                  <a:schemeClr val="bg1"/>
                </a:solidFill>
              </a:defRPr>
            </a:lvl5pPr>
          </a:lstStyle>
          <a:p>
            <a:pPr lvl="0"/>
            <a:r>
              <a:rPr lang="en-US" dirty="0" smtClean="0"/>
              <a:t>Enter the introduction or other content text and images here...</a:t>
            </a:r>
            <a:endParaRPr lang="en-US" dirty="0"/>
          </a:p>
        </p:txBody>
      </p:sp>
      <p:sp>
        <p:nvSpPr>
          <p:cNvPr id="34" name="Text Placeholder 2"/>
          <p:cNvSpPr>
            <a:spLocks noGrp="1"/>
          </p:cNvSpPr>
          <p:nvPr>
            <p:ph type="body" sz="quarter" idx="28" hasCustomPrompt="1"/>
          </p:nvPr>
        </p:nvSpPr>
        <p:spPr>
          <a:xfrm>
            <a:off x="15913823" y="5699368"/>
            <a:ext cx="13237030" cy="17503474"/>
          </a:xfrm>
          <a:prstGeom prst="rect">
            <a:avLst/>
          </a:prstGeom>
        </p:spPr>
        <p:txBody>
          <a:bodyPr anchor="t"/>
          <a:lstStyle>
            <a:lvl1pPr marL="0" indent="0" algn="l">
              <a:lnSpc>
                <a:spcPct val="150000"/>
              </a:lnSpc>
              <a:buFontTx/>
              <a:buNone/>
              <a:defRPr sz="4000" b="0" spc="0" baseline="0">
                <a:solidFill>
                  <a:srgbClr val="566127"/>
                </a:solidFill>
                <a:latin typeface="Arial Narrow" charset="0"/>
                <a:ea typeface="Arial Narrow" charset="0"/>
                <a:cs typeface="Arial Narrow" charset="0"/>
              </a:defRPr>
            </a:lvl1pPr>
            <a:lvl2pPr marL="1272878" indent="0">
              <a:buFontTx/>
              <a:buNone/>
              <a:defRPr>
                <a:solidFill>
                  <a:schemeClr val="bg1"/>
                </a:solidFill>
              </a:defRPr>
            </a:lvl2pPr>
            <a:lvl3pPr marL="2545752" indent="0">
              <a:buFontTx/>
              <a:buNone/>
              <a:defRPr>
                <a:solidFill>
                  <a:schemeClr val="bg1"/>
                </a:solidFill>
              </a:defRPr>
            </a:lvl3pPr>
            <a:lvl4pPr marL="3813432" indent="0">
              <a:buFontTx/>
              <a:buNone/>
              <a:defRPr>
                <a:solidFill>
                  <a:schemeClr val="bg1"/>
                </a:solidFill>
              </a:defRPr>
            </a:lvl4pPr>
            <a:lvl5pPr marL="5086309" indent="0">
              <a:buFontTx/>
              <a:buNone/>
              <a:defRPr>
                <a:solidFill>
                  <a:schemeClr val="bg1"/>
                </a:solidFill>
              </a:defRPr>
            </a:lvl5pPr>
          </a:lstStyle>
          <a:p>
            <a:pPr lvl="0"/>
            <a:r>
              <a:rPr lang="en-US" dirty="0" smtClean="0"/>
              <a:t>Enter the method and materials or other content text and images here...</a:t>
            </a:r>
            <a:endParaRPr lang="en-US" dirty="0"/>
          </a:p>
        </p:txBody>
      </p:sp>
      <p:sp>
        <p:nvSpPr>
          <p:cNvPr id="36" name="Text Placeholder 2"/>
          <p:cNvSpPr>
            <a:spLocks noGrp="1"/>
          </p:cNvSpPr>
          <p:nvPr>
            <p:ph type="body" sz="quarter" idx="29" hasCustomPrompt="1"/>
          </p:nvPr>
        </p:nvSpPr>
        <p:spPr>
          <a:xfrm>
            <a:off x="29689527" y="5713403"/>
            <a:ext cx="13237030" cy="17486229"/>
          </a:xfrm>
          <a:prstGeom prst="rect">
            <a:avLst/>
          </a:prstGeom>
        </p:spPr>
        <p:txBody>
          <a:bodyPr anchor="t"/>
          <a:lstStyle>
            <a:lvl1pPr marL="0" indent="0" algn="l">
              <a:lnSpc>
                <a:spcPct val="150000"/>
              </a:lnSpc>
              <a:buFontTx/>
              <a:buNone/>
              <a:defRPr sz="4000" b="0" spc="0" baseline="0">
                <a:solidFill>
                  <a:srgbClr val="566127"/>
                </a:solidFill>
                <a:latin typeface="Arial Narrow" charset="0"/>
                <a:ea typeface="Arial Narrow" charset="0"/>
                <a:cs typeface="Arial Narrow" charset="0"/>
              </a:defRPr>
            </a:lvl1pPr>
            <a:lvl2pPr marL="1272878" indent="0">
              <a:buFontTx/>
              <a:buNone/>
              <a:defRPr>
                <a:solidFill>
                  <a:schemeClr val="bg1"/>
                </a:solidFill>
              </a:defRPr>
            </a:lvl2pPr>
            <a:lvl3pPr marL="2545752" indent="0">
              <a:buFontTx/>
              <a:buNone/>
              <a:defRPr>
                <a:solidFill>
                  <a:schemeClr val="bg1"/>
                </a:solidFill>
              </a:defRPr>
            </a:lvl3pPr>
            <a:lvl4pPr marL="3813432" indent="0">
              <a:buFontTx/>
              <a:buNone/>
              <a:defRPr>
                <a:solidFill>
                  <a:schemeClr val="bg1"/>
                </a:solidFill>
              </a:defRPr>
            </a:lvl4pPr>
            <a:lvl5pPr marL="5086309" indent="0">
              <a:buFontTx/>
              <a:buNone/>
              <a:defRPr>
                <a:solidFill>
                  <a:schemeClr val="bg1"/>
                </a:solidFill>
              </a:defRPr>
            </a:lvl5pPr>
          </a:lstStyle>
          <a:p>
            <a:pPr lvl="0"/>
            <a:r>
              <a:rPr lang="en-US" dirty="0" smtClean="0"/>
              <a:t>Enter the results or other content text and images here...</a:t>
            </a:r>
            <a:endParaRPr lang="en-US" dirty="0"/>
          </a:p>
        </p:txBody>
      </p:sp>
      <p:sp>
        <p:nvSpPr>
          <p:cNvPr id="42" name="Text Placeholder 2"/>
          <p:cNvSpPr>
            <a:spLocks noGrp="1"/>
          </p:cNvSpPr>
          <p:nvPr>
            <p:ph type="body" sz="quarter" idx="30" hasCustomPrompt="1"/>
          </p:nvPr>
        </p:nvSpPr>
        <p:spPr>
          <a:xfrm>
            <a:off x="15969227" y="24982714"/>
            <a:ext cx="26957330" cy="7097423"/>
          </a:xfrm>
          <a:prstGeom prst="rect">
            <a:avLst/>
          </a:prstGeom>
        </p:spPr>
        <p:txBody>
          <a:bodyPr numCol="3" spcCol="457200" anchor="t"/>
          <a:lstStyle>
            <a:lvl1pPr marL="0" marR="0" indent="0" algn="l" defTabSz="2540558" rtl="0" eaLnBrk="1" fontAlgn="base" latinLnBrk="0" hangingPunct="1">
              <a:lnSpc>
                <a:spcPct val="150000"/>
              </a:lnSpc>
              <a:spcBef>
                <a:spcPts val="2782"/>
              </a:spcBef>
              <a:spcAft>
                <a:spcPct val="0"/>
              </a:spcAft>
              <a:buClrTx/>
              <a:buSzTx/>
              <a:buFontTx/>
              <a:buNone/>
              <a:tabLst/>
              <a:defRPr sz="4000" b="0" spc="0" baseline="0">
                <a:solidFill>
                  <a:srgbClr val="566127"/>
                </a:solidFill>
                <a:latin typeface="Arial Narrow" charset="0"/>
                <a:ea typeface="Arial Narrow" charset="0"/>
                <a:cs typeface="Arial Narrow" charset="0"/>
              </a:defRPr>
            </a:lvl1pPr>
            <a:lvl2pPr marL="1272878" indent="0">
              <a:buFontTx/>
              <a:buNone/>
              <a:defRPr>
                <a:solidFill>
                  <a:schemeClr val="bg1"/>
                </a:solidFill>
              </a:defRPr>
            </a:lvl2pPr>
            <a:lvl3pPr marL="2545752" indent="0">
              <a:buFontTx/>
              <a:buNone/>
              <a:defRPr>
                <a:solidFill>
                  <a:schemeClr val="bg1"/>
                </a:solidFill>
              </a:defRPr>
            </a:lvl3pPr>
            <a:lvl4pPr marL="3813432" indent="0">
              <a:buFontTx/>
              <a:buNone/>
              <a:defRPr>
                <a:solidFill>
                  <a:schemeClr val="bg1"/>
                </a:solidFill>
              </a:defRPr>
            </a:lvl4pPr>
            <a:lvl5pPr marL="5086309" indent="0">
              <a:buFontTx/>
              <a:buNone/>
              <a:defRPr>
                <a:solidFill>
                  <a:schemeClr val="bg1"/>
                </a:solidFill>
              </a:defRPr>
            </a:lvl5pPr>
          </a:lstStyle>
          <a:p>
            <a:pPr marL="0" marR="0" lvl="0" indent="0" algn="l" defTabSz="2540558" rtl="0" eaLnBrk="1" fontAlgn="base" latinLnBrk="0" hangingPunct="1">
              <a:lnSpc>
                <a:spcPct val="150000"/>
              </a:lnSpc>
              <a:spcBef>
                <a:spcPts val="2782"/>
              </a:spcBef>
              <a:spcAft>
                <a:spcPct val="0"/>
              </a:spcAft>
              <a:buClrTx/>
              <a:buSzTx/>
              <a:buFontTx/>
              <a:buNone/>
              <a:tabLst/>
              <a:defRPr/>
            </a:pPr>
            <a:r>
              <a:rPr lang="en-US" dirty="0" smtClean="0"/>
              <a:t>Enter the introduction text here... This text box is formatted to wrap into 3 columns so that it is easier to read. You can use this for text only or insert images. It is formatted to this size font but it can be reduced if absolutely needed for space. Consider shortening text if you have more than this. This text box is formatted to wrap into 3 columns so that it is easier to read. You can use this for text only or insert images. It is formatted to this size font but it can be reduced if absolutely needed for space. Consider shortening text if you have more than this. This text box is formatted to wrap into 3 columns so that it is easier to read. You can use this for text only or insert images. It is formatted to this size font but it can be reduced if absolutely needed for space. Consider shortening text if you have more than this. </a:t>
            </a:r>
          </a:p>
        </p:txBody>
      </p:sp>
      <p:sp>
        <p:nvSpPr>
          <p:cNvPr id="8" name="Text Placeholder 7"/>
          <p:cNvSpPr>
            <a:spLocks noGrp="1"/>
          </p:cNvSpPr>
          <p:nvPr>
            <p:ph type="body" sz="quarter" idx="31" hasCustomPrompt="1"/>
          </p:nvPr>
        </p:nvSpPr>
        <p:spPr>
          <a:xfrm>
            <a:off x="2138119" y="4590997"/>
            <a:ext cx="13237029" cy="1129007"/>
          </a:xfrm>
          <a:prstGeom prst="rect">
            <a:avLst/>
          </a:prstGeom>
          <a:solidFill>
            <a:srgbClr val="F66733"/>
          </a:solidFill>
          <a:ln>
            <a:noFill/>
          </a:ln>
        </p:spPr>
        <p:txBody>
          <a:bodyPr anchor="ctr"/>
          <a:lstStyle>
            <a:lvl1pPr marL="295275" indent="0">
              <a:buNone/>
              <a:tabLst/>
              <a:defRPr sz="4800" b="1" i="0" spc="600">
                <a:solidFill>
                  <a:schemeClr val="bg1"/>
                </a:solidFill>
                <a:latin typeface="Arial Narrow" charset="0"/>
                <a:ea typeface="Arial Narrow" charset="0"/>
                <a:cs typeface="Arial Narrow" charset="0"/>
              </a:defRPr>
            </a:lvl1pPr>
            <a:lvl2pPr marL="1272878" indent="0">
              <a:buNone/>
              <a:defRPr b="1" i="0">
                <a:solidFill>
                  <a:schemeClr val="bg1"/>
                </a:solidFill>
                <a:latin typeface="Arial Narrow" charset="0"/>
                <a:ea typeface="Arial Narrow" charset="0"/>
                <a:cs typeface="Arial Narrow" charset="0"/>
              </a:defRPr>
            </a:lvl2pPr>
            <a:lvl3pPr marL="2545752" indent="0">
              <a:buNone/>
              <a:defRPr b="1" i="0">
                <a:solidFill>
                  <a:schemeClr val="bg1"/>
                </a:solidFill>
                <a:latin typeface="Arial Narrow" charset="0"/>
                <a:ea typeface="Arial Narrow" charset="0"/>
                <a:cs typeface="Arial Narrow" charset="0"/>
              </a:defRPr>
            </a:lvl3pPr>
            <a:lvl4pPr marL="3813432" indent="0">
              <a:buNone/>
              <a:defRPr b="1" i="0">
                <a:solidFill>
                  <a:schemeClr val="bg1"/>
                </a:solidFill>
                <a:latin typeface="Arial Narrow" charset="0"/>
                <a:ea typeface="Arial Narrow" charset="0"/>
                <a:cs typeface="Arial Narrow" charset="0"/>
              </a:defRPr>
            </a:lvl4pPr>
            <a:lvl5pPr marL="5086309" indent="0">
              <a:buNone/>
              <a:defRPr b="1" i="0">
                <a:solidFill>
                  <a:schemeClr val="bg1"/>
                </a:solidFill>
                <a:latin typeface="Arial Narrow" charset="0"/>
                <a:ea typeface="Arial Narrow" charset="0"/>
                <a:cs typeface="Arial Narrow" charset="0"/>
              </a:defRPr>
            </a:lvl5pPr>
          </a:lstStyle>
          <a:p>
            <a:pPr lvl="0"/>
            <a:r>
              <a:rPr lang="en-US" dirty="0" smtClean="0"/>
              <a:t>INSERT SECTION TITLE HERE</a:t>
            </a:r>
            <a:endParaRPr lang="en-US" dirty="0"/>
          </a:p>
        </p:txBody>
      </p:sp>
      <p:sp>
        <p:nvSpPr>
          <p:cNvPr id="46" name="Text Placeholder 7"/>
          <p:cNvSpPr>
            <a:spLocks noGrp="1"/>
          </p:cNvSpPr>
          <p:nvPr>
            <p:ph type="body" sz="quarter" idx="32" hasCustomPrompt="1"/>
          </p:nvPr>
        </p:nvSpPr>
        <p:spPr>
          <a:xfrm>
            <a:off x="15913824" y="4590996"/>
            <a:ext cx="13237029" cy="1108371"/>
          </a:xfrm>
          <a:prstGeom prst="rect">
            <a:avLst/>
          </a:prstGeom>
          <a:solidFill>
            <a:srgbClr val="566127"/>
          </a:solidFill>
          <a:ln>
            <a:noFill/>
          </a:ln>
        </p:spPr>
        <p:txBody>
          <a:bodyPr anchor="ctr"/>
          <a:lstStyle>
            <a:lvl1pPr marL="295275" indent="0">
              <a:buNone/>
              <a:tabLst/>
              <a:defRPr sz="4800" b="1" i="0" spc="600">
                <a:solidFill>
                  <a:srgbClr val="B5C327"/>
                </a:solidFill>
                <a:latin typeface="Arial Narrow" charset="0"/>
                <a:ea typeface="Arial Narrow" charset="0"/>
                <a:cs typeface="Arial Narrow" charset="0"/>
              </a:defRPr>
            </a:lvl1pPr>
            <a:lvl2pPr marL="1272878" indent="0">
              <a:buNone/>
              <a:defRPr b="1" i="0">
                <a:solidFill>
                  <a:schemeClr val="bg1"/>
                </a:solidFill>
                <a:latin typeface="Arial Narrow" charset="0"/>
                <a:ea typeface="Arial Narrow" charset="0"/>
                <a:cs typeface="Arial Narrow" charset="0"/>
              </a:defRPr>
            </a:lvl2pPr>
            <a:lvl3pPr marL="2545752" indent="0">
              <a:buNone/>
              <a:defRPr b="1" i="0">
                <a:solidFill>
                  <a:schemeClr val="bg1"/>
                </a:solidFill>
                <a:latin typeface="Arial Narrow" charset="0"/>
                <a:ea typeface="Arial Narrow" charset="0"/>
                <a:cs typeface="Arial Narrow" charset="0"/>
              </a:defRPr>
            </a:lvl3pPr>
            <a:lvl4pPr marL="3813432" indent="0">
              <a:buNone/>
              <a:defRPr b="1" i="0">
                <a:solidFill>
                  <a:schemeClr val="bg1"/>
                </a:solidFill>
                <a:latin typeface="Arial Narrow" charset="0"/>
                <a:ea typeface="Arial Narrow" charset="0"/>
                <a:cs typeface="Arial Narrow" charset="0"/>
              </a:defRPr>
            </a:lvl4pPr>
            <a:lvl5pPr marL="5086309" indent="0">
              <a:buNone/>
              <a:defRPr b="1" i="0">
                <a:solidFill>
                  <a:schemeClr val="bg1"/>
                </a:solidFill>
                <a:latin typeface="Arial Narrow" charset="0"/>
                <a:ea typeface="Arial Narrow" charset="0"/>
                <a:cs typeface="Arial Narrow" charset="0"/>
              </a:defRPr>
            </a:lvl5pPr>
          </a:lstStyle>
          <a:p>
            <a:pPr lvl="0"/>
            <a:r>
              <a:rPr lang="en-US" dirty="0" smtClean="0"/>
              <a:t>INSERT SECTION TITLE HERE </a:t>
            </a:r>
            <a:endParaRPr lang="en-US" dirty="0"/>
          </a:p>
        </p:txBody>
      </p:sp>
      <p:sp>
        <p:nvSpPr>
          <p:cNvPr id="47" name="Text Placeholder 7"/>
          <p:cNvSpPr>
            <a:spLocks noGrp="1"/>
          </p:cNvSpPr>
          <p:nvPr>
            <p:ph type="body" sz="quarter" idx="33" hasCustomPrompt="1"/>
          </p:nvPr>
        </p:nvSpPr>
        <p:spPr>
          <a:xfrm>
            <a:off x="2138119" y="4590997"/>
            <a:ext cx="13237029" cy="1176338"/>
          </a:xfrm>
          <a:prstGeom prst="rect">
            <a:avLst/>
          </a:prstGeom>
          <a:solidFill>
            <a:srgbClr val="566127"/>
          </a:solidFill>
          <a:ln>
            <a:noFill/>
          </a:ln>
        </p:spPr>
        <p:txBody>
          <a:bodyPr anchor="ctr"/>
          <a:lstStyle>
            <a:lvl1pPr marL="295275" indent="0">
              <a:buNone/>
              <a:tabLst/>
              <a:defRPr sz="4800" b="1" i="0" spc="600">
                <a:solidFill>
                  <a:srgbClr val="B5C327"/>
                </a:solidFill>
                <a:latin typeface="Arial Narrow" charset="0"/>
                <a:ea typeface="Arial Narrow" charset="0"/>
                <a:cs typeface="Arial Narrow" charset="0"/>
              </a:defRPr>
            </a:lvl1pPr>
            <a:lvl2pPr marL="1272878" indent="0">
              <a:buNone/>
              <a:defRPr b="1" i="0">
                <a:solidFill>
                  <a:schemeClr val="bg1"/>
                </a:solidFill>
                <a:latin typeface="Arial Narrow" charset="0"/>
                <a:ea typeface="Arial Narrow" charset="0"/>
                <a:cs typeface="Arial Narrow" charset="0"/>
              </a:defRPr>
            </a:lvl2pPr>
            <a:lvl3pPr marL="2545752" indent="0">
              <a:buNone/>
              <a:defRPr b="1" i="0">
                <a:solidFill>
                  <a:schemeClr val="bg1"/>
                </a:solidFill>
                <a:latin typeface="Arial Narrow" charset="0"/>
                <a:ea typeface="Arial Narrow" charset="0"/>
                <a:cs typeface="Arial Narrow" charset="0"/>
              </a:defRPr>
            </a:lvl3pPr>
            <a:lvl4pPr marL="3813432" indent="0">
              <a:buNone/>
              <a:defRPr b="1" i="0">
                <a:solidFill>
                  <a:schemeClr val="bg1"/>
                </a:solidFill>
                <a:latin typeface="Arial Narrow" charset="0"/>
                <a:ea typeface="Arial Narrow" charset="0"/>
                <a:cs typeface="Arial Narrow" charset="0"/>
              </a:defRPr>
            </a:lvl4pPr>
            <a:lvl5pPr marL="5086309" indent="0">
              <a:buNone/>
              <a:defRPr b="1" i="0">
                <a:solidFill>
                  <a:schemeClr val="bg1"/>
                </a:solidFill>
                <a:latin typeface="Arial Narrow" charset="0"/>
                <a:ea typeface="Arial Narrow" charset="0"/>
                <a:cs typeface="Arial Narrow" charset="0"/>
              </a:defRPr>
            </a:lvl5pPr>
          </a:lstStyle>
          <a:p>
            <a:pPr lvl="0"/>
            <a:r>
              <a:rPr lang="en-US" dirty="0" smtClean="0"/>
              <a:t>INSERT SECTION TITLE HERE</a:t>
            </a:r>
            <a:endParaRPr lang="en-US" dirty="0"/>
          </a:p>
        </p:txBody>
      </p:sp>
      <p:sp>
        <p:nvSpPr>
          <p:cNvPr id="48" name="Text Placeholder 7"/>
          <p:cNvSpPr>
            <a:spLocks noGrp="1"/>
          </p:cNvSpPr>
          <p:nvPr>
            <p:ph type="body" sz="quarter" idx="34" hasCustomPrompt="1"/>
          </p:nvPr>
        </p:nvSpPr>
        <p:spPr>
          <a:xfrm>
            <a:off x="29689528" y="4590996"/>
            <a:ext cx="13237029" cy="1108371"/>
          </a:xfrm>
          <a:prstGeom prst="rect">
            <a:avLst/>
          </a:prstGeom>
          <a:solidFill>
            <a:srgbClr val="566127"/>
          </a:solidFill>
          <a:ln>
            <a:noFill/>
          </a:ln>
        </p:spPr>
        <p:txBody>
          <a:bodyPr anchor="ctr"/>
          <a:lstStyle>
            <a:lvl1pPr marL="295275" indent="0">
              <a:buNone/>
              <a:tabLst/>
              <a:defRPr sz="4800" b="1" i="0" spc="600">
                <a:solidFill>
                  <a:srgbClr val="B5C327"/>
                </a:solidFill>
                <a:latin typeface="Arial Narrow" charset="0"/>
                <a:ea typeface="Arial Narrow" charset="0"/>
                <a:cs typeface="Arial Narrow" charset="0"/>
              </a:defRPr>
            </a:lvl1pPr>
            <a:lvl2pPr marL="1272878" indent="0">
              <a:buNone/>
              <a:defRPr b="1" i="0">
                <a:solidFill>
                  <a:schemeClr val="bg1"/>
                </a:solidFill>
                <a:latin typeface="Arial Narrow" charset="0"/>
                <a:ea typeface="Arial Narrow" charset="0"/>
                <a:cs typeface="Arial Narrow" charset="0"/>
              </a:defRPr>
            </a:lvl2pPr>
            <a:lvl3pPr marL="2545752" indent="0">
              <a:buNone/>
              <a:defRPr b="1" i="0">
                <a:solidFill>
                  <a:schemeClr val="bg1"/>
                </a:solidFill>
                <a:latin typeface="Arial Narrow" charset="0"/>
                <a:ea typeface="Arial Narrow" charset="0"/>
                <a:cs typeface="Arial Narrow" charset="0"/>
              </a:defRPr>
            </a:lvl3pPr>
            <a:lvl4pPr marL="3813432" indent="0">
              <a:buNone/>
              <a:defRPr b="1" i="0">
                <a:solidFill>
                  <a:schemeClr val="bg1"/>
                </a:solidFill>
                <a:latin typeface="Arial Narrow" charset="0"/>
                <a:ea typeface="Arial Narrow" charset="0"/>
                <a:cs typeface="Arial Narrow" charset="0"/>
              </a:defRPr>
            </a:lvl4pPr>
            <a:lvl5pPr marL="5086309" indent="0">
              <a:buNone/>
              <a:defRPr b="1" i="0">
                <a:solidFill>
                  <a:schemeClr val="bg1"/>
                </a:solidFill>
                <a:latin typeface="Arial Narrow" charset="0"/>
                <a:ea typeface="Arial Narrow" charset="0"/>
                <a:cs typeface="Arial Narrow" charset="0"/>
              </a:defRPr>
            </a:lvl5pPr>
          </a:lstStyle>
          <a:p>
            <a:pPr lvl="0"/>
            <a:r>
              <a:rPr lang="en-US" dirty="0" smtClean="0"/>
              <a:t>INSERT SECTION TITLE HERE </a:t>
            </a:r>
            <a:endParaRPr lang="en-US" dirty="0"/>
          </a:p>
        </p:txBody>
      </p:sp>
      <p:sp>
        <p:nvSpPr>
          <p:cNvPr id="49" name="Text Placeholder 7"/>
          <p:cNvSpPr>
            <a:spLocks noGrp="1"/>
          </p:cNvSpPr>
          <p:nvPr>
            <p:ph type="body" sz="quarter" idx="35" hasCustomPrompt="1"/>
          </p:nvPr>
        </p:nvSpPr>
        <p:spPr>
          <a:xfrm>
            <a:off x="2193523" y="18678769"/>
            <a:ext cx="13237029" cy="1108371"/>
          </a:xfrm>
          <a:prstGeom prst="rect">
            <a:avLst/>
          </a:prstGeom>
          <a:solidFill>
            <a:srgbClr val="566127"/>
          </a:solidFill>
          <a:ln>
            <a:noFill/>
          </a:ln>
        </p:spPr>
        <p:txBody>
          <a:bodyPr anchor="ctr"/>
          <a:lstStyle>
            <a:lvl1pPr marL="295275" indent="0">
              <a:buNone/>
              <a:tabLst/>
              <a:defRPr sz="4800" b="1" i="0" spc="600">
                <a:solidFill>
                  <a:srgbClr val="B5C327"/>
                </a:solidFill>
                <a:latin typeface="Arial Narrow" charset="0"/>
                <a:ea typeface="Arial Narrow" charset="0"/>
                <a:cs typeface="Arial Narrow" charset="0"/>
              </a:defRPr>
            </a:lvl1pPr>
            <a:lvl2pPr marL="1272878" indent="0">
              <a:buNone/>
              <a:defRPr b="1" i="0">
                <a:solidFill>
                  <a:schemeClr val="bg1"/>
                </a:solidFill>
                <a:latin typeface="Arial Narrow" charset="0"/>
                <a:ea typeface="Arial Narrow" charset="0"/>
                <a:cs typeface="Arial Narrow" charset="0"/>
              </a:defRPr>
            </a:lvl2pPr>
            <a:lvl3pPr marL="2545752" indent="0">
              <a:buNone/>
              <a:defRPr b="1" i="0">
                <a:solidFill>
                  <a:schemeClr val="bg1"/>
                </a:solidFill>
                <a:latin typeface="Arial Narrow" charset="0"/>
                <a:ea typeface="Arial Narrow" charset="0"/>
                <a:cs typeface="Arial Narrow" charset="0"/>
              </a:defRPr>
            </a:lvl3pPr>
            <a:lvl4pPr marL="3813432" indent="0">
              <a:buNone/>
              <a:defRPr b="1" i="0">
                <a:solidFill>
                  <a:schemeClr val="bg1"/>
                </a:solidFill>
                <a:latin typeface="Arial Narrow" charset="0"/>
                <a:ea typeface="Arial Narrow" charset="0"/>
                <a:cs typeface="Arial Narrow" charset="0"/>
              </a:defRPr>
            </a:lvl4pPr>
            <a:lvl5pPr marL="5086309" indent="0">
              <a:buNone/>
              <a:defRPr b="1" i="0">
                <a:solidFill>
                  <a:schemeClr val="bg1"/>
                </a:solidFill>
                <a:latin typeface="Arial Narrow" charset="0"/>
                <a:ea typeface="Arial Narrow" charset="0"/>
                <a:cs typeface="Arial Narrow" charset="0"/>
              </a:defRPr>
            </a:lvl5pPr>
          </a:lstStyle>
          <a:p>
            <a:pPr lvl="0"/>
            <a:r>
              <a:rPr lang="en-US" dirty="0" smtClean="0"/>
              <a:t>INSERT SECTION TITLE HERE </a:t>
            </a:r>
            <a:endParaRPr lang="en-US" dirty="0"/>
          </a:p>
        </p:txBody>
      </p:sp>
      <p:sp>
        <p:nvSpPr>
          <p:cNvPr id="50" name="Text Placeholder 7"/>
          <p:cNvSpPr>
            <a:spLocks noGrp="1"/>
          </p:cNvSpPr>
          <p:nvPr>
            <p:ph type="body" sz="quarter" idx="36" hasCustomPrompt="1"/>
          </p:nvPr>
        </p:nvSpPr>
        <p:spPr>
          <a:xfrm>
            <a:off x="15969227" y="23927827"/>
            <a:ext cx="26957330" cy="1108371"/>
          </a:xfrm>
          <a:prstGeom prst="rect">
            <a:avLst/>
          </a:prstGeom>
          <a:solidFill>
            <a:srgbClr val="566127"/>
          </a:solidFill>
          <a:ln>
            <a:noFill/>
          </a:ln>
        </p:spPr>
        <p:txBody>
          <a:bodyPr anchor="ctr"/>
          <a:lstStyle>
            <a:lvl1pPr marL="295275" indent="0">
              <a:buNone/>
              <a:tabLst/>
              <a:defRPr sz="4800" b="1" i="0" spc="600">
                <a:solidFill>
                  <a:srgbClr val="B5C327"/>
                </a:solidFill>
                <a:latin typeface="Arial Narrow" charset="0"/>
                <a:ea typeface="Arial Narrow" charset="0"/>
                <a:cs typeface="Arial Narrow" charset="0"/>
              </a:defRPr>
            </a:lvl1pPr>
            <a:lvl2pPr marL="1272878" indent="0">
              <a:buNone/>
              <a:defRPr b="1" i="0">
                <a:solidFill>
                  <a:schemeClr val="bg1"/>
                </a:solidFill>
                <a:latin typeface="Arial Narrow" charset="0"/>
                <a:ea typeface="Arial Narrow" charset="0"/>
                <a:cs typeface="Arial Narrow" charset="0"/>
              </a:defRPr>
            </a:lvl2pPr>
            <a:lvl3pPr marL="2545752" indent="0">
              <a:buNone/>
              <a:defRPr b="1" i="0">
                <a:solidFill>
                  <a:schemeClr val="bg1"/>
                </a:solidFill>
                <a:latin typeface="Arial Narrow" charset="0"/>
                <a:ea typeface="Arial Narrow" charset="0"/>
                <a:cs typeface="Arial Narrow" charset="0"/>
              </a:defRPr>
            </a:lvl3pPr>
            <a:lvl4pPr marL="3813432" indent="0">
              <a:buNone/>
              <a:defRPr b="1" i="0">
                <a:solidFill>
                  <a:schemeClr val="bg1"/>
                </a:solidFill>
                <a:latin typeface="Arial Narrow" charset="0"/>
                <a:ea typeface="Arial Narrow" charset="0"/>
                <a:cs typeface="Arial Narrow" charset="0"/>
              </a:defRPr>
            </a:lvl4pPr>
            <a:lvl5pPr marL="5086309" indent="0">
              <a:buNone/>
              <a:defRPr b="1" i="0">
                <a:solidFill>
                  <a:schemeClr val="bg1"/>
                </a:solidFill>
                <a:latin typeface="Arial Narrow" charset="0"/>
                <a:ea typeface="Arial Narrow" charset="0"/>
                <a:cs typeface="Arial Narrow" charset="0"/>
              </a:defRPr>
            </a:lvl5pPr>
          </a:lstStyle>
          <a:p>
            <a:pPr lvl="0"/>
            <a:r>
              <a:rPr lang="en-US" dirty="0" smtClean="0"/>
              <a:t>INSERT SECTION TITLE HERE </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153687" y="807500"/>
            <a:ext cx="7947574" cy="2511433"/>
          </a:xfrm>
          <a:prstGeom prst="rect">
            <a:avLst/>
          </a:prstGeom>
        </p:spPr>
      </p:pic>
    </p:spTree>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ditional oak">
    <p:spTree>
      <p:nvGrpSpPr>
        <p:cNvPr id="1" name=""/>
        <p:cNvGrpSpPr/>
        <p:nvPr/>
      </p:nvGrpSpPr>
      <p:grpSpPr>
        <a:xfrm>
          <a:off x="0" y="0"/>
          <a:ext cx="0" cy="0"/>
          <a:chOff x="0" y="0"/>
          <a:chExt cx="0" cy="0"/>
        </a:xfrm>
      </p:grpSpPr>
      <p:sp>
        <p:nvSpPr>
          <p:cNvPr id="2" name="Rectangle 1"/>
          <p:cNvSpPr/>
          <p:nvPr userDrawn="1"/>
        </p:nvSpPr>
        <p:spPr>
          <a:xfrm>
            <a:off x="-924850" y="29333952"/>
            <a:ext cx="44816050" cy="3584448"/>
          </a:xfrm>
          <a:prstGeom prst="rect">
            <a:avLst/>
          </a:prstGeom>
          <a:solidFill>
            <a:srgbClr val="562E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sz="quarter" idx="10" hasCustomPrompt="1"/>
          </p:nvPr>
        </p:nvSpPr>
        <p:spPr>
          <a:xfrm>
            <a:off x="923327" y="2554396"/>
            <a:ext cx="42003227" cy="1269434"/>
          </a:xfrm>
          <a:prstGeom prst="rect">
            <a:avLst/>
          </a:prstGeom>
        </p:spPr>
        <p:txBody>
          <a:bodyPr/>
          <a:lstStyle>
            <a:lvl1pPr marL="0" indent="0" algn="l">
              <a:buFontTx/>
              <a:buNone/>
              <a:defRPr sz="7200" b="0" i="1" spc="300" baseline="0">
                <a:solidFill>
                  <a:srgbClr val="562E19"/>
                </a:solidFill>
                <a:latin typeface="Times New Roman" charset="0"/>
                <a:ea typeface="Times New Roman" charset="0"/>
                <a:cs typeface="Times New Roman" charset="0"/>
              </a:defRPr>
            </a:lvl1pPr>
            <a:lvl2pPr marL="1272878" indent="0">
              <a:buFontTx/>
              <a:buNone/>
              <a:defRPr>
                <a:solidFill>
                  <a:schemeClr val="bg1"/>
                </a:solidFill>
              </a:defRPr>
            </a:lvl2pPr>
            <a:lvl3pPr marL="2545752" indent="0">
              <a:buFontTx/>
              <a:buNone/>
              <a:defRPr>
                <a:solidFill>
                  <a:schemeClr val="bg1"/>
                </a:solidFill>
              </a:defRPr>
            </a:lvl3pPr>
            <a:lvl4pPr marL="3813432" indent="0">
              <a:buFontTx/>
              <a:buNone/>
              <a:defRPr>
                <a:solidFill>
                  <a:schemeClr val="bg1"/>
                </a:solidFill>
              </a:defRPr>
            </a:lvl4pPr>
            <a:lvl5pPr marL="5086309" indent="0">
              <a:buFontTx/>
              <a:buNone/>
              <a:defRPr>
                <a:solidFill>
                  <a:schemeClr val="bg1"/>
                </a:solidFill>
              </a:defRPr>
            </a:lvl5pPr>
          </a:lstStyle>
          <a:p>
            <a:pPr lvl="0"/>
            <a:r>
              <a:rPr lang="en-US" dirty="0" smtClean="0"/>
              <a:t>...and this explains my research further or is a space for author information...</a:t>
            </a:r>
            <a:endParaRPr lang="en-US" dirty="0"/>
          </a:p>
        </p:txBody>
      </p:sp>
      <p:sp>
        <p:nvSpPr>
          <p:cNvPr id="29" name="Text Placeholder 2"/>
          <p:cNvSpPr>
            <a:spLocks noGrp="1"/>
          </p:cNvSpPr>
          <p:nvPr>
            <p:ph type="body" sz="quarter" idx="11" hasCustomPrompt="1"/>
          </p:nvPr>
        </p:nvSpPr>
        <p:spPr>
          <a:xfrm>
            <a:off x="923327" y="643326"/>
            <a:ext cx="42003228" cy="1887014"/>
          </a:xfrm>
          <a:prstGeom prst="rect">
            <a:avLst/>
          </a:prstGeom>
        </p:spPr>
        <p:txBody>
          <a:bodyPr anchor="t"/>
          <a:lstStyle>
            <a:lvl1pPr marL="0" indent="0" algn="l">
              <a:buFontTx/>
              <a:buNone/>
              <a:defRPr sz="11500" b="1" spc="300">
                <a:solidFill>
                  <a:srgbClr val="562E19"/>
                </a:solidFill>
                <a:latin typeface="Times New Roman" charset="0"/>
                <a:ea typeface="Times New Roman" charset="0"/>
                <a:cs typeface="Times New Roman" charset="0"/>
              </a:defRPr>
            </a:lvl1pPr>
            <a:lvl2pPr marL="1272878" indent="0">
              <a:buFontTx/>
              <a:buNone/>
              <a:defRPr>
                <a:solidFill>
                  <a:schemeClr val="bg1"/>
                </a:solidFill>
              </a:defRPr>
            </a:lvl2pPr>
            <a:lvl3pPr marL="2545752" indent="0">
              <a:buFontTx/>
              <a:buNone/>
              <a:defRPr>
                <a:solidFill>
                  <a:schemeClr val="bg1"/>
                </a:solidFill>
              </a:defRPr>
            </a:lvl3pPr>
            <a:lvl4pPr marL="3813432" indent="0">
              <a:buFontTx/>
              <a:buNone/>
              <a:defRPr>
                <a:solidFill>
                  <a:schemeClr val="bg1"/>
                </a:solidFill>
              </a:defRPr>
            </a:lvl4pPr>
            <a:lvl5pPr marL="5086309" indent="0">
              <a:buFontTx/>
              <a:buNone/>
              <a:defRPr>
                <a:solidFill>
                  <a:schemeClr val="bg1"/>
                </a:solidFill>
              </a:defRPr>
            </a:lvl5pPr>
          </a:lstStyle>
          <a:p>
            <a:pPr lvl="0"/>
            <a:r>
              <a:rPr lang="en-US" dirty="0" smtClean="0"/>
              <a:t>[THIS IS MY RESEARCH TITLE]</a:t>
            </a:r>
            <a:endParaRPr lang="en-US" dirty="0"/>
          </a:p>
        </p:txBody>
      </p:sp>
      <p:sp>
        <p:nvSpPr>
          <p:cNvPr id="37" name="Text Placeholder 2"/>
          <p:cNvSpPr>
            <a:spLocks noGrp="1"/>
          </p:cNvSpPr>
          <p:nvPr>
            <p:ph type="body" sz="quarter" idx="18" hasCustomPrompt="1"/>
          </p:nvPr>
        </p:nvSpPr>
        <p:spPr>
          <a:xfrm>
            <a:off x="909480" y="5620352"/>
            <a:ext cx="13734149" cy="8418505"/>
          </a:xfrm>
          <a:prstGeom prst="rect">
            <a:avLst/>
          </a:prstGeom>
          <a:noFill/>
          <a:ln>
            <a:noFill/>
          </a:ln>
        </p:spPr>
        <p:txBody>
          <a:bodyPr anchor="t"/>
          <a:lstStyle>
            <a:lvl1pPr marL="0" indent="0" algn="l">
              <a:lnSpc>
                <a:spcPct val="150000"/>
              </a:lnSpc>
              <a:buFontTx/>
              <a:buNone/>
              <a:defRPr sz="4000" b="0" spc="0" baseline="0">
                <a:solidFill>
                  <a:srgbClr val="562E19"/>
                </a:solidFill>
                <a:latin typeface="Arial Narrow" charset="0"/>
                <a:ea typeface="Arial Narrow" charset="0"/>
                <a:cs typeface="Arial Narrow" charset="0"/>
              </a:defRPr>
            </a:lvl1pPr>
            <a:lvl2pPr marL="1272878" indent="0">
              <a:buFontTx/>
              <a:buNone/>
              <a:defRPr>
                <a:solidFill>
                  <a:schemeClr val="bg1"/>
                </a:solidFill>
              </a:defRPr>
            </a:lvl2pPr>
            <a:lvl3pPr marL="2545752" indent="0">
              <a:buFontTx/>
              <a:buNone/>
              <a:defRPr>
                <a:solidFill>
                  <a:schemeClr val="bg1"/>
                </a:solidFill>
              </a:defRPr>
            </a:lvl3pPr>
            <a:lvl4pPr marL="3813432" indent="0">
              <a:buFontTx/>
              <a:buNone/>
              <a:defRPr>
                <a:solidFill>
                  <a:schemeClr val="bg1"/>
                </a:solidFill>
              </a:defRPr>
            </a:lvl4pPr>
            <a:lvl5pPr marL="5086309" indent="0">
              <a:buFontTx/>
              <a:buNone/>
              <a:defRPr>
                <a:solidFill>
                  <a:schemeClr val="bg1"/>
                </a:solidFill>
              </a:defRPr>
            </a:lvl5pPr>
          </a:lstStyle>
          <a:p>
            <a:pPr lvl="0"/>
            <a:r>
              <a:rPr lang="en-US" dirty="0" smtClean="0"/>
              <a:t>Enter the ABSTRACT or other content text and images here...</a:t>
            </a:r>
            <a:endParaRPr lang="en-US" dirty="0"/>
          </a:p>
        </p:txBody>
      </p:sp>
      <p:sp>
        <p:nvSpPr>
          <p:cNvPr id="26" name="Text Placeholder 2"/>
          <p:cNvSpPr>
            <a:spLocks noGrp="1"/>
          </p:cNvSpPr>
          <p:nvPr>
            <p:ph type="body" sz="quarter" idx="27" hasCustomPrompt="1"/>
          </p:nvPr>
        </p:nvSpPr>
        <p:spPr>
          <a:xfrm>
            <a:off x="923328" y="15725788"/>
            <a:ext cx="13720301" cy="13275806"/>
          </a:xfrm>
          <a:prstGeom prst="rect">
            <a:avLst/>
          </a:prstGeom>
          <a:noFill/>
        </p:spPr>
        <p:txBody>
          <a:bodyPr anchor="t"/>
          <a:lstStyle>
            <a:lvl1pPr marL="0" indent="0" algn="l">
              <a:lnSpc>
                <a:spcPct val="150000"/>
              </a:lnSpc>
              <a:buFontTx/>
              <a:buNone/>
              <a:defRPr sz="4000" b="0" spc="0" baseline="0">
                <a:solidFill>
                  <a:srgbClr val="562E19"/>
                </a:solidFill>
                <a:latin typeface="Arial Narrow" charset="0"/>
                <a:ea typeface="Arial Narrow" charset="0"/>
                <a:cs typeface="Arial Narrow" charset="0"/>
              </a:defRPr>
            </a:lvl1pPr>
            <a:lvl2pPr marL="1272878" indent="0">
              <a:buFontTx/>
              <a:buNone/>
              <a:defRPr>
                <a:solidFill>
                  <a:schemeClr val="bg1"/>
                </a:solidFill>
              </a:defRPr>
            </a:lvl2pPr>
            <a:lvl3pPr marL="2545752" indent="0">
              <a:buFontTx/>
              <a:buNone/>
              <a:defRPr>
                <a:solidFill>
                  <a:schemeClr val="bg1"/>
                </a:solidFill>
              </a:defRPr>
            </a:lvl3pPr>
            <a:lvl4pPr marL="3813432" indent="0">
              <a:buFontTx/>
              <a:buNone/>
              <a:defRPr>
                <a:solidFill>
                  <a:schemeClr val="bg1"/>
                </a:solidFill>
              </a:defRPr>
            </a:lvl4pPr>
            <a:lvl5pPr marL="5086309" indent="0">
              <a:buFontTx/>
              <a:buNone/>
              <a:defRPr>
                <a:solidFill>
                  <a:schemeClr val="bg1"/>
                </a:solidFill>
              </a:defRPr>
            </a:lvl5pPr>
          </a:lstStyle>
          <a:p>
            <a:pPr lvl="0"/>
            <a:r>
              <a:rPr lang="en-US" dirty="0" smtClean="0"/>
              <a:t>Enter the INTRODUCTION or other content text and images here...</a:t>
            </a:r>
            <a:endParaRPr lang="en-US" dirty="0"/>
          </a:p>
        </p:txBody>
      </p:sp>
      <p:sp>
        <p:nvSpPr>
          <p:cNvPr id="36" name="Text Placeholder 2"/>
          <p:cNvSpPr>
            <a:spLocks noGrp="1"/>
          </p:cNvSpPr>
          <p:nvPr>
            <p:ph type="body" sz="quarter" idx="29" hasCustomPrompt="1"/>
          </p:nvPr>
        </p:nvSpPr>
        <p:spPr>
          <a:xfrm>
            <a:off x="29150855" y="5620352"/>
            <a:ext cx="13775701" cy="16442278"/>
          </a:xfrm>
          <a:prstGeom prst="rect">
            <a:avLst/>
          </a:prstGeom>
          <a:noFill/>
        </p:spPr>
        <p:txBody>
          <a:bodyPr anchor="t"/>
          <a:lstStyle>
            <a:lvl1pPr marL="0" indent="0" algn="l">
              <a:lnSpc>
                <a:spcPct val="150000"/>
              </a:lnSpc>
              <a:buFontTx/>
              <a:buNone/>
              <a:defRPr sz="4000" b="0" spc="0" baseline="0">
                <a:solidFill>
                  <a:srgbClr val="562E19"/>
                </a:solidFill>
                <a:latin typeface="Arial Narrow" charset="0"/>
                <a:ea typeface="Arial Narrow" charset="0"/>
                <a:cs typeface="Arial Narrow" charset="0"/>
              </a:defRPr>
            </a:lvl1pPr>
            <a:lvl2pPr marL="1272878" indent="0">
              <a:buFontTx/>
              <a:buNone/>
              <a:defRPr>
                <a:solidFill>
                  <a:schemeClr val="bg1"/>
                </a:solidFill>
              </a:defRPr>
            </a:lvl2pPr>
            <a:lvl3pPr marL="2545752" indent="0">
              <a:buFontTx/>
              <a:buNone/>
              <a:defRPr>
                <a:solidFill>
                  <a:schemeClr val="bg1"/>
                </a:solidFill>
              </a:defRPr>
            </a:lvl3pPr>
            <a:lvl4pPr marL="3813432" indent="0">
              <a:buFontTx/>
              <a:buNone/>
              <a:defRPr>
                <a:solidFill>
                  <a:schemeClr val="bg1"/>
                </a:solidFill>
              </a:defRPr>
            </a:lvl4pPr>
            <a:lvl5pPr marL="5086309" indent="0">
              <a:buFontTx/>
              <a:buNone/>
              <a:defRPr>
                <a:solidFill>
                  <a:schemeClr val="bg1"/>
                </a:solidFill>
              </a:defRPr>
            </a:lvl5pPr>
          </a:lstStyle>
          <a:p>
            <a:pPr lvl="0"/>
            <a:r>
              <a:rPr lang="en-US" dirty="0" smtClean="0"/>
              <a:t>Enter the RESULTS or other content text and images here...</a:t>
            </a:r>
            <a:endParaRPr lang="en-US" dirty="0"/>
          </a:p>
        </p:txBody>
      </p:sp>
      <p:sp>
        <p:nvSpPr>
          <p:cNvPr id="42" name="Text Placeholder 2"/>
          <p:cNvSpPr>
            <a:spLocks noGrp="1"/>
          </p:cNvSpPr>
          <p:nvPr>
            <p:ph type="body" sz="quarter" idx="30" hasCustomPrompt="1"/>
          </p:nvPr>
        </p:nvSpPr>
        <p:spPr>
          <a:xfrm>
            <a:off x="15064392" y="23717084"/>
            <a:ext cx="27862166" cy="5138752"/>
          </a:xfrm>
          <a:prstGeom prst="rect">
            <a:avLst/>
          </a:prstGeom>
          <a:noFill/>
        </p:spPr>
        <p:txBody>
          <a:bodyPr numCol="3" spcCol="457200" anchor="t"/>
          <a:lstStyle>
            <a:lvl1pPr marL="0" marR="0" indent="0" algn="l" defTabSz="2540558" rtl="0" eaLnBrk="1" fontAlgn="base" latinLnBrk="0" hangingPunct="1">
              <a:lnSpc>
                <a:spcPct val="150000"/>
              </a:lnSpc>
              <a:spcBef>
                <a:spcPts val="2782"/>
              </a:spcBef>
              <a:spcAft>
                <a:spcPct val="0"/>
              </a:spcAft>
              <a:buClrTx/>
              <a:buSzTx/>
              <a:buFontTx/>
              <a:buNone/>
              <a:tabLst/>
              <a:defRPr sz="4000" b="0" spc="0" baseline="0">
                <a:solidFill>
                  <a:srgbClr val="562E19"/>
                </a:solidFill>
                <a:latin typeface="Arial Narrow" charset="0"/>
                <a:ea typeface="Arial Narrow" charset="0"/>
                <a:cs typeface="Arial Narrow" charset="0"/>
              </a:defRPr>
            </a:lvl1pPr>
            <a:lvl2pPr marL="1272878" indent="0">
              <a:buFontTx/>
              <a:buNone/>
              <a:defRPr>
                <a:solidFill>
                  <a:schemeClr val="bg1"/>
                </a:solidFill>
              </a:defRPr>
            </a:lvl2pPr>
            <a:lvl3pPr marL="2545752" indent="0">
              <a:buFontTx/>
              <a:buNone/>
              <a:defRPr>
                <a:solidFill>
                  <a:schemeClr val="bg1"/>
                </a:solidFill>
              </a:defRPr>
            </a:lvl3pPr>
            <a:lvl4pPr marL="3813432" indent="0">
              <a:buFontTx/>
              <a:buNone/>
              <a:defRPr>
                <a:solidFill>
                  <a:schemeClr val="bg1"/>
                </a:solidFill>
              </a:defRPr>
            </a:lvl4pPr>
            <a:lvl5pPr marL="5086309" indent="0">
              <a:buFontTx/>
              <a:buNone/>
              <a:defRPr>
                <a:solidFill>
                  <a:schemeClr val="bg1"/>
                </a:solidFill>
              </a:defRPr>
            </a:lvl5pPr>
          </a:lstStyle>
          <a:p>
            <a:pPr marL="0" marR="0" lvl="0" indent="0" algn="l" defTabSz="2540558" rtl="0" eaLnBrk="1" fontAlgn="base" latinLnBrk="0" hangingPunct="1">
              <a:lnSpc>
                <a:spcPct val="150000"/>
              </a:lnSpc>
              <a:spcBef>
                <a:spcPts val="2782"/>
              </a:spcBef>
              <a:spcAft>
                <a:spcPct val="0"/>
              </a:spcAft>
              <a:buClrTx/>
              <a:buSzTx/>
              <a:buFontTx/>
              <a:buNone/>
              <a:tabLst/>
              <a:defRPr/>
            </a:pPr>
            <a:r>
              <a:rPr lang="en-US" dirty="0" smtClean="0"/>
              <a:t>Enter the CONCLUSION or other content text and images here...... This text box is formatted to wrap into 3 columns so that it is easier to read. You can use this for text only or insert images. It is formatted to this size font but it can be reduced if absolutely needed for space. Consider shortening text if you have more than this. This text box is formatted to wrap into 3 columns so that it is easier to read. You can use this for text only or insert images. It is formatted to this size font but it can be reduced if absolutely needed for space. Consider shortening text if you have more than this. Consider shortening text if you have more than this. </a:t>
            </a:r>
            <a:r>
              <a:rPr lang="en-US" dirty="0" err="1" smtClean="0"/>
              <a:t>Dmpdfm</a:t>
            </a:r>
            <a:r>
              <a:rPr lang="en-US" dirty="0" smtClean="0"/>
              <a:t> </a:t>
            </a:r>
            <a:r>
              <a:rPr lang="en-US" dirty="0" err="1" smtClean="0"/>
              <a:t>pwfkmawfawmf</a:t>
            </a:r>
            <a:r>
              <a:rPr lang="en-US" dirty="0" smtClean="0"/>
              <a:t> </a:t>
            </a:r>
            <a:r>
              <a:rPr lang="en-US" dirty="0" err="1" smtClean="0"/>
              <a:t>awmfa</a:t>
            </a:r>
            <a:r>
              <a:rPr lang="en-US" dirty="0" smtClean="0"/>
              <a:t>[</a:t>
            </a:r>
            <a:r>
              <a:rPr lang="en-US" dirty="0" err="1" smtClean="0"/>
              <a:t>wpfm</a:t>
            </a:r>
            <a:r>
              <a:rPr lang="en-US" dirty="0" smtClean="0"/>
              <a:t> </a:t>
            </a:r>
            <a:r>
              <a:rPr lang="en-US" dirty="0" err="1" smtClean="0"/>
              <a:t>awfmadmvasfdmv</a:t>
            </a:r>
            <a:r>
              <a:rPr lang="en-US" dirty="0" smtClean="0"/>
              <a:t> m </a:t>
            </a:r>
            <a:r>
              <a:rPr lang="en-US" dirty="0" err="1" smtClean="0"/>
              <a:t>mn</a:t>
            </a:r>
            <a:r>
              <a:rPr lang="en-US" dirty="0" smtClean="0"/>
              <a:t> on o nib </a:t>
            </a:r>
            <a:r>
              <a:rPr lang="en-US" dirty="0" err="1" smtClean="0"/>
              <a:t>ubv</a:t>
            </a:r>
            <a:r>
              <a:rPr lang="en-US" dirty="0" smtClean="0"/>
              <a:t> </a:t>
            </a:r>
            <a:r>
              <a:rPr lang="en-US" dirty="0" err="1" smtClean="0"/>
              <a:t>uvuhib</a:t>
            </a:r>
            <a:r>
              <a:rPr lang="en-US" dirty="0" smtClean="0"/>
              <a:t> </a:t>
            </a:r>
            <a:r>
              <a:rPr lang="en-US" dirty="0" err="1" smtClean="0"/>
              <a:t>ihu</a:t>
            </a:r>
            <a:endParaRPr lang="en-US" dirty="0" smtClean="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63757" y="29839857"/>
            <a:ext cx="7162800" cy="2240280"/>
          </a:xfrm>
          <a:prstGeom prst="rect">
            <a:avLst/>
          </a:prstGeom>
        </p:spPr>
      </p:pic>
      <p:sp>
        <p:nvSpPr>
          <p:cNvPr id="19" name="Text Placeholder 2"/>
          <p:cNvSpPr>
            <a:spLocks noGrp="1"/>
          </p:cNvSpPr>
          <p:nvPr>
            <p:ph type="body" sz="quarter" idx="31" hasCustomPrompt="1"/>
          </p:nvPr>
        </p:nvSpPr>
        <p:spPr>
          <a:xfrm>
            <a:off x="923329" y="30627442"/>
            <a:ext cx="33875786" cy="1812842"/>
          </a:xfrm>
          <a:prstGeom prst="rect">
            <a:avLst/>
          </a:prstGeom>
        </p:spPr>
        <p:txBody>
          <a:bodyPr anchor="t"/>
          <a:lstStyle>
            <a:lvl1pPr marL="0" indent="0" algn="l">
              <a:lnSpc>
                <a:spcPct val="100000"/>
              </a:lnSpc>
              <a:buFontTx/>
              <a:buNone/>
              <a:defRPr sz="4000" b="0" spc="0" baseline="0">
                <a:solidFill>
                  <a:srgbClr val="D4C99E"/>
                </a:solidFill>
                <a:latin typeface="Arial Narrow" charset="0"/>
                <a:ea typeface="Arial Narrow" charset="0"/>
                <a:cs typeface="Arial Narrow" charset="0"/>
              </a:defRPr>
            </a:lvl1pPr>
            <a:lvl2pPr marL="1272878" indent="0">
              <a:buFontTx/>
              <a:buNone/>
              <a:defRPr>
                <a:solidFill>
                  <a:schemeClr val="bg1"/>
                </a:solidFill>
              </a:defRPr>
            </a:lvl2pPr>
            <a:lvl3pPr marL="2545752" indent="0">
              <a:buFontTx/>
              <a:buNone/>
              <a:defRPr>
                <a:solidFill>
                  <a:schemeClr val="bg1"/>
                </a:solidFill>
              </a:defRPr>
            </a:lvl3pPr>
            <a:lvl4pPr marL="3813432" indent="0">
              <a:buFontTx/>
              <a:buNone/>
              <a:defRPr>
                <a:solidFill>
                  <a:schemeClr val="bg1"/>
                </a:solidFill>
              </a:defRPr>
            </a:lvl4pPr>
            <a:lvl5pPr marL="5086309" indent="0">
              <a:buFontTx/>
              <a:buNone/>
              <a:defRPr>
                <a:solidFill>
                  <a:schemeClr val="bg1"/>
                </a:solidFill>
              </a:defRPr>
            </a:lvl5pPr>
          </a:lstStyle>
          <a:p>
            <a:pPr lvl="0"/>
            <a:r>
              <a:rPr lang="en-US" dirty="0" smtClean="0"/>
              <a:t>Brief bio </a:t>
            </a:r>
            <a:r>
              <a:rPr lang="en-US" smtClean="0"/>
              <a:t>or information </a:t>
            </a:r>
            <a:r>
              <a:rPr lang="en-US" dirty="0" smtClean="0"/>
              <a:t>about the author’s education and research interest...</a:t>
            </a:r>
            <a:endParaRPr lang="en-US" dirty="0"/>
          </a:p>
        </p:txBody>
      </p:sp>
      <p:sp>
        <p:nvSpPr>
          <p:cNvPr id="6" name="Rectangle 5"/>
          <p:cNvSpPr/>
          <p:nvPr userDrawn="1"/>
        </p:nvSpPr>
        <p:spPr>
          <a:xfrm>
            <a:off x="867928" y="29613034"/>
            <a:ext cx="5240264" cy="769441"/>
          </a:xfrm>
          <a:prstGeom prst="rect">
            <a:avLst/>
          </a:prstGeom>
        </p:spPr>
        <p:txBody>
          <a:bodyPr wrap="square">
            <a:spAutoFit/>
          </a:bodyPr>
          <a:lstStyle/>
          <a:p>
            <a:pPr lvl="0" algn="ctr"/>
            <a:r>
              <a:rPr lang="en-US" sz="4400" b="1" i="0" dirty="0" smtClean="0">
                <a:solidFill>
                  <a:srgbClr val="D4C99E"/>
                </a:solidFill>
                <a:latin typeface="Arial Narrow" charset="0"/>
                <a:ea typeface="Arial Narrow" charset="0"/>
                <a:cs typeface="Arial Narrow" charset="0"/>
              </a:rPr>
              <a:t>ABOUT THE AUTHOR:</a:t>
            </a:r>
            <a:endParaRPr lang="en-US" sz="4400" b="1" i="0" dirty="0">
              <a:solidFill>
                <a:srgbClr val="D4C99E"/>
              </a:solidFill>
              <a:latin typeface="Arial Narrow" charset="0"/>
              <a:ea typeface="Arial Narrow" charset="0"/>
              <a:cs typeface="Arial Narrow" charset="0"/>
            </a:endParaRPr>
          </a:p>
        </p:txBody>
      </p:sp>
      <p:sp>
        <p:nvSpPr>
          <p:cNvPr id="21" name="Text Placeholder 2"/>
          <p:cNvSpPr>
            <a:spLocks noGrp="1"/>
          </p:cNvSpPr>
          <p:nvPr>
            <p:ph type="body" sz="quarter" idx="32" hasCustomPrompt="1"/>
          </p:nvPr>
        </p:nvSpPr>
        <p:spPr>
          <a:xfrm>
            <a:off x="6071617" y="29583561"/>
            <a:ext cx="14886432" cy="1087031"/>
          </a:xfrm>
          <a:prstGeom prst="rect">
            <a:avLst/>
          </a:prstGeom>
        </p:spPr>
        <p:txBody>
          <a:bodyPr anchor="t"/>
          <a:lstStyle>
            <a:lvl1pPr marL="0" indent="0" algn="l">
              <a:lnSpc>
                <a:spcPct val="100000"/>
              </a:lnSpc>
              <a:buFontTx/>
              <a:buNone/>
              <a:defRPr sz="4400" b="1" i="1" spc="0" baseline="0">
                <a:solidFill>
                  <a:srgbClr val="D4C99E"/>
                </a:solidFill>
                <a:latin typeface="Times New Roman" charset="0"/>
                <a:ea typeface="Times New Roman" charset="0"/>
                <a:cs typeface="Times New Roman" charset="0"/>
              </a:defRPr>
            </a:lvl1pPr>
            <a:lvl2pPr marL="1272878" indent="0">
              <a:buFontTx/>
              <a:buNone/>
              <a:defRPr>
                <a:solidFill>
                  <a:schemeClr val="bg1"/>
                </a:solidFill>
              </a:defRPr>
            </a:lvl2pPr>
            <a:lvl3pPr marL="2545752" indent="0">
              <a:buFontTx/>
              <a:buNone/>
              <a:defRPr>
                <a:solidFill>
                  <a:schemeClr val="bg1"/>
                </a:solidFill>
              </a:defRPr>
            </a:lvl3pPr>
            <a:lvl4pPr marL="3813432" indent="0">
              <a:buFontTx/>
              <a:buNone/>
              <a:defRPr>
                <a:solidFill>
                  <a:schemeClr val="bg1"/>
                </a:solidFill>
              </a:defRPr>
            </a:lvl4pPr>
            <a:lvl5pPr marL="5086309" indent="0">
              <a:buFontTx/>
              <a:buNone/>
              <a:defRPr>
                <a:solidFill>
                  <a:schemeClr val="bg1"/>
                </a:solidFill>
              </a:defRPr>
            </a:lvl5pPr>
          </a:lstStyle>
          <a:p>
            <a:pPr lvl="0"/>
            <a:r>
              <a:rPr lang="en-US" dirty="0" smtClean="0"/>
              <a:t>[INSERT AUTHOR’S NAME]</a:t>
            </a:r>
            <a:endParaRPr lang="en-US" dirty="0"/>
          </a:p>
        </p:txBody>
      </p:sp>
      <p:sp>
        <p:nvSpPr>
          <p:cNvPr id="22" name="Text Placeholder 7"/>
          <p:cNvSpPr>
            <a:spLocks noGrp="1"/>
          </p:cNvSpPr>
          <p:nvPr>
            <p:ph type="body" sz="quarter" idx="33" hasCustomPrompt="1"/>
          </p:nvPr>
        </p:nvSpPr>
        <p:spPr>
          <a:xfrm>
            <a:off x="895629" y="4444162"/>
            <a:ext cx="13748000" cy="1176338"/>
          </a:xfrm>
          <a:prstGeom prst="rect">
            <a:avLst/>
          </a:prstGeom>
          <a:solidFill>
            <a:srgbClr val="562E19"/>
          </a:solidFill>
          <a:ln>
            <a:noFill/>
          </a:ln>
        </p:spPr>
        <p:txBody>
          <a:bodyPr anchor="ctr"/>
          <a:lstStyle>
            <a:lvl1pPr marL="295275" indent="0">
              <a:buNone/>
              <a:tabLst/>
              <a:defRPr sz="4800" b="1" i="0" spc="600">
                <a:solidFill>
                  <a:srgbClr val="D4C99E"/>
                </a:solidFill>
                <a:latin typeface="Times New Roman" charset="0"/>
                <a:ea typeface="Times New Roman" charset="0"/>
                <a:cs typeface="Times New Roman" charset="0"/>
              </a:defRPr>
            </a:lvl1pPr>
            <a:lvl2pPr marL="1272878" indent="0">
              <a:buNone/>
              <a:defRPr b="1" i="0">
                <a:solidFill>
                  <a:schemeClr val="bg1"/>
                </a:solidFill>
                <a:latin typeface="Arial Narrow" charset="0"/>
                <a:ea typeface="Arial Narrow" charset="0"/>
                <a:cs typeface="Arial Narrow" charset="0"/>
              </a:defRPr>
            </a:lvl2pPr>
            <a:lvl3pPr marL="2545752" indent="0">
              <a:buNone/>
              <a:defRPr b="1" i="0">
                <a:solidFill>
                  <a:schemeClr val="bg1"/>
                </a:solidFill>
                <a:latin typeface="Arial Narrow" charset="0"/>
                <a:ea typeface="Arial Narrow" charset="0"/>
                <a:cs typeface="Arial Narrow" charset="0"/>
              </a:defRPr>
            </a:lvl3pPr>
            <a:lvl4pPr marL="3813432" indent="0">
              <a:buNone/>
              <a:defRPr b="1" i="0">
                <a:solidFill>
                  <a:schemeClr val="bg1"/>
                </a:solidFill>
                <a:latin typeface="Arial Narrow" charset="0"/>
                <a:ea typeface="Arial Narrow" charset="0"/>
                <a:cs typeface="Arial Narrow" charset="0"/>
              </a:defRPr>
            </a:lvl4pPr>
            <a:lvl5pPr marL="5086309" indent="0">
              <a:buNone/>
              <a:defRPr b="1" i="0">
                <a:solidFill>
                  <a:schemeClr val="bg1"/>
                </a:solidFill>
                <a:latin typeface="Arial Narrow" charset="0"/>
                <a:ea typeface="Arial Narrow" charset="0"/>
                <a:cs typeface="Arial Narrow" charset="0"/>
              </a:defRPr>
            </a:lvl5pPr>
          </a:lstStyle>
          <a:p>
            <a:pPr lvl="0"/>
            <a:r>
              <a:rPr lang="en-US" dirty="0" smtClean="0"/>
              <a:t>INSERT SECTION TITLE HERE</a:t>
            </a:r>
            <a:endParaRPr lang="en-US" dirty="0"/>
          </a:p>
        </p:txBody>
      </p:sp>
      <p:sp>
        <p:nvSpPr>
          <p:cNvPr id="23" name="Text Placeholder 7"/>
          <p:cNvSpPr>
            <a:spLocks noGrp="1"/>
          </p:cNvSpPr>
          <p:nvPr>
            <p:ph type="body" sz="quarter" idx="34" hasCustomPrompt="1"/>
          </p:nvPr>
        </p:nvSpPr>
        <p:spPr>
          <a:xfrm>
            <a:off x="15009391" y="4444014"/>
            <a:ext cx="13803402" cy="1176338"/>
          </a:xfrm>
          <a:prstGeom prst="rect">
            <a:avLst/>
          </a:prstGeom>
          <a:solidFill>
            <a:srgbClr val="562E19"/>
          </a:solidFill>
          <a:ln>
            <a:noFill/>
          </a:ln>
        </p:spPr>
        <p:txBody>
          <a:bodyPr anchor="ctr"/>
          <a:lstStyle>
            <a:lvl1pPr marL="295275" indent="0">
              <a:buNone/>
              <a:tabLst/>
              <a:defRPr sz="4800" b="1" i="0" spc="600">
                <a:solidFill>
                  <a:srgbClr val="D4C99E"/>
                </a:solidFill>
                <a:latin typeface="Times New Roman" charset="0"/>
                <a:ea typeface="Times New Roman" charset="0"/>
                <a:cs typeface="Times New Roman" charset="0"/>
              </a:defRPr>
            </a:lvl1pPr>
            <a:lvl2pPr marL="1272878" indent="0">
              <a:buNone/>
              <a:defRPr b="1" i="0">
                <a:solidFill>
                  <a:schemeClr val="bg1"/>
                </a:solidFill>
                <a:latin typeface="Arial Narrow" charset="0"/>
                <a:ea typeface="Arial Narrow" charset="0"/>
                <a:cs typeface="Arial Narrow" charset="0"/>
              </a:defRPr>
            </a:lvl2pPr>
            <a:lvl3pPr marL="2545752" indent="0">
              <a:buNone/>
              <a:defRPr b="1" i="0">
                <a:solidFill>
                  <a:schemeClr val="bg1"/>
                </a:solidFill>
                <a:latin typeface="Arial Narrow" charset="0"/>
                <a:ea typeface="Arial Narrow" charset="0"/>
                <a:cs typeface="Arial Narrow" charset="0"/>
              </a:defRPr>
            </a:lvl3pPr>
            <a:lvl4pPr marL="3813432" indent="0">
              <a:buNone/>
              <a:defRPr b="1" i="0">
                <a:solidFill>
                  <a:schemeClr val="bg1"/>
                </a:solidFill>
                <a:latin typeface="Arial Narrow" charset="0"/>
                <a:ea typeface="Arial Narrow" charset="0"/>
                <a:cs typeface="Arial Narrow" charset="0"/>
              </a:defRPr>
            </a:lvl4pPr>
            <a:lvl5pPr marL="5086309" indent="0">
              <a:buNone/>
              <a:defRPr b="1" i="0">
                <a:solidFill>
                  <a:schemeClr val="bg1"/>
                </a:solidFill>
                <a:latin typeface="Arial Narrow" charset="0"/>
                <a:ea typeface="Arial Narrow" charset="0"/>
                <a:cs typeface="Arial Narrow" charset="0"/>
              </a:defRPr>
            </a:lvl5pPr>
          </a:lstStyle>
          <a:p>
            <a:pPr lvl="0"/>
            <a:r>
              <a:rPr lang="en-US" dirty="0" smtClean="0"/>
              <a:t>INSERT SECTION TITLE HERE</a:t>
            </a:r>
            <a:endParaRPr lang="en-US" dirty="0"/>
          </a:p>
        </p:txBody>
      </p:sp>
      <p:sp>
        <p:nvSpPr>
          <p:cNvPr id="24" name="Text Placeholder 7"/>
          <p:cNvSpPr>
            <a:spLocks noGrp="1"/>
          </p:cNvSpPr>
          <p:nvPr>
            <p:ph type="body" sz="quarter" idx="35" hasCustomPrompt="1"/>
          </p:nvPr>
        </p:nvSpPr>
        <p:spPr>
          <a:xfrm>
            <a:off x="29150854" y="4444014"/>
            <a:ext cx="13775701" cy="1176338"/>
          </a:xfrm>
          <a:prstGeom prst="rect">
            <a:avLst/>
          </a:prstGeom>
          <a:solidFill>
            <a:srgbClr val="562E19"/>
          </a:solidFill>
          <a:ln>
            <a:noFill/>
          </a:ln>
        </p:spPr>
        <p:txBody>
          <a:bodyPr anchor="ctr"/>
          <a:lstStyle>
            <a:lvl1pPr marL="295275" indent="0">
              <a:buNone/>
              <a:tabLst/>
              <a:defRPr sz="4800" b="1" i="0" spc="600">
                <a:solidFill>
                  <a:srgbClr val="D4C99E"/>
                </a:solidFill>
                <a:latin typeface="Times New Roman" charset="0"/>
                <a:ea typeface="Times New Roman" charset="0"/>
                <a:cs typeface="Times New Roman" charset="0"/>
              </a:defRPr>
            </a:lvl1pPr>
            <a:lvl2pPr marL="1272878" indent="0">
              <a:buNone/>
              <a:defRPr b="1" i="0">
                <a:solidFill>
                  <a:schemeClr val="bg1"/>
                </a:solidFill>
                <a:latin typeface="Arial Narrow" charset="0"/>
                <a:ea typeface="Arial Narrow" charset="0"/>
                <a:cs typeface="Arial Narrow" charset="0"/>
              </a:defRPr>
            </a:lvl2pPr>
            <a:lvl3pPr marL="2545752" indent="0">
              <a:buNone/>
              <a:defRPr b="1" i="0">
                <a:solidFill>
                  <a:schemeClr val="bg1"/>
                </a:solidFill>
                <a:latin typeface="Arial Narrow" charset="0"/>
                <a:ea typeface="Arial Narrow" charset="0"/>
                <a:cs typeface="Arial Narrow" charset="0"/>
              </a:defRPr>
            </a:lvl3pPr>
            <a:lvl4pPr marL="3813432" indent="0">
              <a:buNone/>
              <a:defRPr b="1" i="0">
                <a:solidFill>
                  <a:schemeClr val="bg1"/>
                </a:solidFill>
                <a:latin typeface="Arial Narrow" charset="0"/>
                <a:ea typeface="Arial Narrow" charset="0"/>
                <a:cs typeface="Arial Narrow" charset="0"/>
              </a:defRPr>
            </a:lvl4pPr>
            <a:lvl5pPr marL="5086309" indent="0">
              <a:buNone/>
              <a:defRPr b="1" i="0">
                <a:solidFill>
                  <a:schemeClr val="bg1"/>
                </a:solidFill>
                <a:latin typeface="Arial Narrow" charset="0"/>
                <a:ea typeface="Arial Narrow" charset="0"/>
                <a:cs typeface="Arial Narrow" charset="0"/>
              </a:defRPr>
            </a:lvl5pPr>
          </a:lstStyle>
          <a:p>
            <a:pPr lvl="0"/>
            <a:r>
              <a:rPr lang="en-US" dirty="0" smtClean="0"/>
              <a:t>INSERT SECTION TITLE HERE</a:t>
            </a:r>
            <a:endParaRPr lang="en-US" dirty="0"/>
          </a:p>
        </p:txBody>
      </p:sp>
      <p:sp>
        <p:nvSpPr>
          <p:cNvPr id="25" name="Text Placeholder 7"/>
          <p:cNvSpPr>
            <a:spLocks noGrp="1"/>
          </p:cNvSpPr>
          <p:nvPr>
            <p:ph type="body" sz="quarter" idx="36" hasCustomPrompt="1"/>
          </p:nvPr>
        </p:nvSpPr>
        <p:spPr>
          <a:xfrm>
            <a:off x="909480" y="14549046"/>
            <a:ext cx="13734149" cy="1176338"/>
          </a:xfrm>
          <a:prstGeom prst="rect">
            <a:avLst/>
          </a:prstGeom>
          <a:solidFill>
            <a:srgbClr val="562E19"/>
          </a:solidFill>
          <a:ln>
            <a:noFill/>
          </a:ln>
        </p:spPr>
        <p:txBody>
          <a:bodyPr anchor="ctr"/>
          <a:lstStyle>
            <a:lvl1pPr marL="295275" indent="0">
              <a:buNone/>
              <a:tabLst/>
              <a:defRPr sz="4800" b="1" i="0" spc="600">
                <a:solidFill>
                  <a:srgbClr val="D4C99E"/>
                </a:solidFill>
                <a:latin typeface="Times New Roman" charset="0"/>
                <a:ea typeface="Times New Roman" charset="0"/>
                <a:cs typeface="Times New Roman" charset="0"/>
              </a:defRPr>
            </a:lvl1pPr>
            <a:lvl2pPr marL="1272878" indent="0">
              <a:buNone/>
              <a:defRPr b="1" i="0">
                <a:solidFill>
                  <a:schemeClr val="bg1"/>
                </a:solidFill>
                <a:latin typeface="Arial Narrow" charset="0"/>
                <a:ea typeface="Arial Narrow" charset="0"/>
                <a:cs typeface="Arial Narrow" charset="0"/>
              </a:defRPr>
            </a:lvl2pPr>
            <a:lvl3pPr marL="2545752" indent="0">
              <a:buNone/>
              <a:defRPr b="1" i="0">
                <a:solidFill>
                  <a:schemeClr val="bg1"/>
                </a:solidFill>
                <a:latin typeface="Arial Narrow" charset="0"/>
                <a:ea typeface="Arial Narrow" charset="0"/>
                <a:cs typeface="Arial Narrow" charset="0"/>
              </a:defRPr>
            </a:lvl3pPr>
            <a:lvl4pPr marL="3813432" indent="0">
              <a:buNone/>
              <a:defRPr b="1" i="0">
                <a:solidFill>
                  <a:schemeClr val="bg1"/>
                </a:solidFill>
                <a:latin typeface="Arial Narrow" charset="0"/>
                <a:ea typeface="Arial Narrow" charset="0"/>
                <a:cs typeface="Arial Narrow" charset="0"/>
              </a:defRPr>
            </a:lvl4pPr>
            <a:lvl5pPr marL="5086309" indent="0">
              <a:buNone/>
              <a:defRPr b="1" i="0">
                <a:solidFill>
                  <a:schemeClr val="bg1"/>
                </a:solidFill>
                <a:latin typeface="Arial Narrow" charset="0"/>
                <a:ea typeface="Arial Narrow" charset="0"/>
                <a:cs typeface="Arial Narrow" charset="0"/>
              </a:defRPr>
            </a:lvl5pPr>
          </a:lstStyle>
          <a:p>
            <a:pPr lvl="0"/>
            <a:r>
              <a:rPr lang="en-US" dirty="0" smtClean="0"/>
              <a:t>INSERT SECTION TITLE HERE</a:t>
            </a:r>
            <a:endParaRPr lang="en-US" dirty="0"/>
          </a:p>
        </p:txBody>
      </p:sp>
      <p:sp>
        <p:nvSpPr>
          <p:cNvPr id="28" name="Text Placeholder 7"/>
          <p:cNvSpPr>
            <a:spLocks noGrp="1"/>
          </p:cNvSpPr>
          <p:nvPr>
            <p:ph type="body" sz="quarter" idx="37" hasCustomPrompt="1"/>
          </p:nvPr>
        </p:nvSpPr>
        <p:spPr>
          <a:xfrm>
            <a:off x="15064392" y="22540746"/>
            <a:ext cx="27862164" cy="1176338"/>
          </a:xfrm>
          <a:prstGeom prst="rect">
            <a:avLst/>
          </a:prstGeom>
          <a:solidFill>
            <a:srgbClr val="562E19"/>
          </a:solidFill>
          <a:ln>
            <a:noFill/>
          </a:ln>
        </p:spPr>
        <p:txBody>
          <a:bodyPr anchor="ctr"/>
          <a:lstStyle>
            <a:lvl1pPr marL="295275" indent="0">
              <a:buNone/>
              <a:tabLst/>
              <a:defRPr sz="4800" b="1" i="0" spc="600">
                <a:solidFill>
                  <a:srgbClr val="D4C99E"/>
                </a:solidFill>
                <a:latin typeface="Times New Roman" charset="0"/>
                <a:ea typeface="Times New Roman" charset="0"/>
                <a:cs typeface="Times New Roman" charset="0"/>
              </a:defRPr>
            </a:lvl1pPr>
            <a:lvl2pPr marL="1272878" indent="0">
              <a:buNone/>
              <a:defRPr b="1" i="0">
                <a:solidFill>
                  <a:schemeClr val="bg1"/>
                </a:solidFill>
                <a:latin typeface="Arial Narrow" charset="0"/>
                <a:ea typeface="Arial Narrow" charset="0"/>
                <a:cs typeface="Arial Narrow" charset="0"/>
              </a:defRPr>
            </a:lvl2pPr>
            <a:lvl3pPr marL="2545752" indent="0">
              <a:buNone/>
              <a:defRPr b="1" i="0">
                <a:solidFill>
                  <a:schemeClr val="bg1"/>
                </a:solidFill>
                <a:latin typeface="Arial Narrow" charset="0"/>
                <a:ea typeface="Arial Narrow" charset="0"/>
                <a:cs typeface="Arial Narrow" charset="0"/>
              </a:defRPr>
            </a:lvl3pPr>
            <a:lvl4pPr marL="3813432" indent="0">
              <a:buNone/>
              <a:defRPr b="1" i="0">
                <a:solidFill>
                  <a:schemeClr val="bg1"/>
                </a:solidFill>
                <a:latin typeface="Arial Narrow" charset="0"/>
                <a:ea typeface="Arial Narrow" charset="0"/>
                <a:cs typeface="Arial Narrow" charset="0"/>
              </a:defRPr>
            </a:lvl4pPr>
            <a:lvl5pPr marL="5086309" indent="0">
              <a:buNone/>
              <a:defRPr b="1" i="0">
                <a:solidFill>
                  <a:schemeClr val="bg1"/>
                </a:solidFill>
                <a:latin typeface="Arial Narrow" charset="0"/>
                <a:ea typeface="Arial Narrow" charset="0"/>
                <a:cs typeface="Arial Narrow" charset="0"/>
              </a:defRPr>
            </a:lvl5pPr>
          </a:lstStyle>
          <a:p>
            <a:pPr lvl="0"/>
            <a:r>
              <a:rPr lang="en-US" dirty="0" smtClean="0"/>
              <a:t>INSERT SECTION TITLE HERE</a:t>
            </a:r>
            <a:endParaRPr lang="en-US" dirty="0"/>
          </a:p>
        </p:txBody>
      </p:sp>
      <p:sp>
        <p:nvSpPr>
          <p:cNvPr id="31" name="Text Placeholder 2"/>
          <p:cNvSpPr>
            <a:spLocks noGrp="1"/>
          </p:cNvSpPr>
          <p:nvPr>
            <p:ph type="body" sz="quarter" idx="38" hasCustomPrompt="1"/>
          </p:nvPr>
        </p:nvSpPr>
        <p:spPr>
          <a:xfrm>
            <a:off x="15037092" y="5621376"/>
            <a:ext cx="13775701" cy="16441232"/>
          </a:xfrm>
          <a:prstGeom prst="rect">
            <a:avLst/>
          </a:prstGeom>
          <a:noFill/>
        </p:spPr>
        <p:txBody>
          <a:bodyPr anchor="t"/>
          <a:lstStyle>
            <a:lvl1pPr marL="0" indent="0" algn="l">
              <a:lnSpc>
                <a:spcPct val="150000"/>
              </a:lnSpc>
              <a:buFontTx/>
              <a:buNone/>
              <a:defRPr sz="4000" b="0" spc="0" baseline="0">
                <a:solidFill>
                  <a:srgbClr val="562E19"/>
                </a:solidFill>
                <a:latin typeface="Arial Narrow" charset="0"/>
                <a:ea typeface="Arial Narrow" charset="0"/>
                <a:cs typeface="Arial Narrow" charset="0"/>
              </a:defRPr>
            </a:lvl1pPr>
            <a:lvl2pPr marL="1272878" indent="0">
              <a:buFontTx/>
              <a:buNone/>
              <a:defRPr>
                <a:solidFill>
                  <a:schemeClr val="bg1"/>
                </a:solidFill>
              </a:defRPr>
            </a:lvl2pPr>
            <a:lvl3pPr marL="2545752" indent="0">
              <a:buFontTx/>
              <a:buNone/>
              <a:defRPr>
                <a:solidFill>
                  <a:schemeClr val="bg1"/>
                </a:solidFill>
              </a:defRPr>
            </a:lvl3pPr>
            <a:lvl4pPr marL="3813432" indent="0">
              <a:buFontTx/>
              <a:buNone/>
              <a:defRPr>
                <a:solidFill>
                  <a:schemeClr val="bg1"/>
                </a:solidFill>
              </a:defRPr>
            </a:lvl4pPr>
            <a:lvl5pPr marL="5086309" indent="0">
              <a:buFontTx/>
              <a:buNone/>
              <a:defRPr>
                <a:solidFill>
                  <a:schemeClr val="bg1"/>
                </a:solidFill>
              </a:defRPr>
            </a:lvl5pPr>
          </a:lstStyle>
          <a:p>
            <a:pPr lvl="0"/>
            <a:r>
              <a:rPr lang="en-US" dirty="0" smtClean="0"/>
              <a:t>Enter the METHOD 7 MATERIALS or other content text and images here...</a:t>
            </a:r>
            <a:endParaRPr lang="en-US" dirty="0"/>
          </a:p>
        </p:txBody>
      </p:sp>
    </p:spTree>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iming>
    <p:tnLst>
      <p:par>
        <p:cTn id="1" dur="indefinite" restart="never" nodeType="tmRoot"/>
      </p:par>
    </p:tnLst>
  </p:timing>
  <p:txStyles>
    <p:titleStyle>
      <a:lvl1pPr algn="l" defTabSz="2540558" rtl="0" eaLnBrk="1" fontAlgn="base" hangingPunct="1">
        <a:lnSpc>
          <a:spcPct val="90000"/>
        </a:lnSpc>
        <a:spcBef>
          <a:spcPct val="0"/>
        </a:spcBef>
        <a:spcAft>
          <a:spcPct val="0"/>
        </a:spcAft>
        <a:defRPr sz="12109" kern="1200">
          <a:solidFill>
            <a:schemeClr val="tx1"/>
          </a:solidFill>
          <a:latin typeface="+mj-lt"/>
          <a:ea typeface="+mj-ea"/>
          <a:cs typeface="+mj-cs"/>
        </a:defRPr>
      </a:lvl1pPr>
      <a:lvl2pPr algn="l" defTabSz="2540558" rtl="0" eaLnBrk="1" fontAlgn="base" hangingPunct="1">
        <a:lnSpc>
          <a:spcPct val="90000"/>
        </a:lnSpc>
        <a:spcBef>
          <a:spcPct val="0"/>
        </a:spcBef>
        <a:spcAft>
          <a:spcPct val="0"/>
        </a:spcAft>
        <a:defRPr sz="12109">
          <a:solidFill>
            <a:schemeClr val="tx1"/>
          </a:solidFill>
          <a:latin typeface="Calibri Light" charset="0"/>
        </a:defRPr>
      </a:lvl2pPr>
      <a:lvl3pPr algn="l" defTabSz="2540558" rtl="0" eaLnBrk="1" fontAlgn="base" hangingPunct="1">
        <a:lnSpc>
          <a:spcPct val="90000"/>
        </a:lnSpc>
        <a:spcBef>
          <a:spcPct val="0"/>
        </a:spcBef>
        <a:spcAft>
          <a:spcPct val="0"/>
        </a:spcAft>
        <a:defRPr sz="12109">
          <a:solidFill>
            <a:schemeClr val="tx1"/>
          </a:solidFill>
          <a:latin typeface="Calibri Light" charset="0"/>
        </a:defRPr>
      </a:lvl3pPr>
      <a:lvl4pPr algn="l" defTabSz="2540558" rtl="0" eaLnBrk="1" fontAlgn="base" hangingPunct="1">
        <a:lnSpc>
          <a:spcPct val="90000"/>
        </a:lnSpc>
        <a:spcBef>
          <a:spcPct val="0"/>
        </a:spcBef>
        <a:spcAft>
          <a:spcPct val="0"/>
        </a:spcAft>
        <a:defRPr sz="12109">
          <a:solidFill>
            <a:schemeClr val="tx1"/>
          </a:solidFill>
          <a:latin typeface="Calibri Light" charset="0"/>
        </a:defRPr>
      </a:lvl4pPr>
      <a:lvl5pPr algn="l" defTabSz="2540558" rtl="0" eaLnBrk="1" fontAlgn="base" hangingPunct="1">
        <a:lnSpc>
          <a:spcPct val="90000"/>
        </a:lnSpc>
        <a:spcBef>
          <a:spcPct val="0"/>
        </a:spcBef>
        <a:spcAft>
          <a:spcPct val="0"/>
        </a:spcAft>
        <a:defRPr sz="12109">
          <a:solidFill>
            <a:schemeClr val="tx1"/>
          </a:solidFill>
          <a:latin typeface="Calibri Light" charset="0"/>
        </a:defRPr>
      </a:lvl5pPr>
      <a:lvl6pPr marL="1496278" algn="l" defTabSz="2540558" rtl="0" eaLnBrk="1" fontAlgn="base" hangingPunct="1">
        <a:lnSpc>
          <a:spcPct val="90000"/>
        </a:lnSpc>
        <a:spcBef>
          <a:spcPct val="0"/>
        </a:spcBef>
        <a:spcAft>
          <a:spcPct val="0"/>
        </a:spcAft>
        <a:defRPr sz="12109">
          <a:solidFill>
            <a:schemeClr val="tx1"/>
          </a:solidFill>
          <a:latin typeface="Calibri Light" charset="0"/>
        </a:defRPr>
      </a:lvl6pPr>
      <a:lvl7pPr marL="2992557" algn="l" defTabSz="2540558" rtl="0" eaLnBrk="1" fontAlgn="base" hangingPunct="1">
        <a:lnSpc>
          <a:spcPct val="90000"/>
        </a:lnSpc>
        <a:spcBef>
          <a:spcPct val="0"/>
        </a:spcBef>
        <a:spcAft>
          <a:spcPct val="0"/>
        </a:spcAft>
        <a:defRPr sz="12109">
          <a:solidFill>
            <a:schemeClr val="tx1"/>
          </a:solidFill>
          <a:latin typeface="Calibri Light" charset="0"/>
        </a:defRPr>
      </a:lvl7pPr>
      <a:lvl8pPr marL="4488835" algn="l" defTabSz="2540558" rtl="0" eaLnBrk="1" fontAlgn="base" hangingPunct="1">
        <a:lnSpc>
          <a:spcPct val="90000"/>
        </a:lnSpc>
        <a:spcBef>
          <a:spcPct val="0"/>
        </a:spcBef>
        <a:spcAft>
          <a:spcPct val="0"/>
        </a:spcAft>
        <a:defRPr sz="12109">
          <a:solidFill>
            <a:schemeClr val="tx1"/>
          </a:solidFill>
          <a:latin typeface="Calibri Light" charset="0"/>
        </a:defRPr>
      </a:lvl8pPr>
      <a:lvl9pPr marL="5985114" algn="l" defTabSz="2540558" rtl="0" eaLnBrk="1" fontAlgn="base" hangingPunct="1">
        <a:lnSpc>
          <a:spcPct val="90000"/>
        </a:lnSpc>
        <a:spcBef>
          <a:spcPct val="0"/>
        </a:spcBef>
        <a:spcAft>
          <a:spcPct val="0"/>
        </a:spcAft>
        <a:defRPr sz="12109">
          <a:solidFill>
            <a:schemeClr val="tx1"/>
          </a:solidFill>
          <a:latin typeface="Calibri Light" charset="0"/>
        </a:defRPr>
      </a:lvl9pPr>
    </p:titleStyle>
    <p:bodyStyle>
      <a:lvl1pPr marL="633840" indent="-633840" algn="l" defTabSz="2540558" rtl="0" eaLnBrk="1" fontAlgn="base" hangingPunct="1">
        <a:lnSpc>
          <a:spcPct val="90000"/>
        </a:lnSpc>
        <a:spcBef>
          <a:spcPts val="2782"/>
        </a:spcBef>
        <a:spcAft>
          <a:spcPct val="0"/>
        </a:spcAft>
        <a:buFont typeface="Arial" charset="0"/>
        <a:buChar char="•"/>
        <a:defRPr sz="7527" kern="1200">
          <a:solidFill>
            <a:schemeClr val="tx1"/>
          </a:solidFill>
          <a:latin typeface="+mn-lt"/>
          <a:ea typeface="+mn-ea"/>
          <a:cs typeface="+mn-cs"/>
        </a:defRPr>
      </a:lvl1pPr>
      <a:lvl2pPr marL="1906718" indent="-633840" algn="l" defTabSz="2540558" rtl="0" eaLnBrk="1" fontAlgn="base" hangingPunct="1">
        <a:lnSpc>
          <a:spcPct val="90000"/>
        </a:lnSpc>
        <a:spcBef>
          <a:spcPts val="1391"/>
        </a:spcBef>
        <a:spcAft>
          <a:spcPct val="0"/>
        </a:spcAft>
        <a:buFont typeface="Arial" charset="0"/>
        <a:buChar char="•"/>
        <a:defRPr sz="6545" kern="1200">
          <a:solidFill>
            <a:schemeClr val="tx1"/>
          </a:solidFill>
          <a:latin typeface="+mn-lt"/>
          <a:ea typeface="+mn-ea"/>
          <a:cs typeface="+mn-cs"/>
        </a:defRPr>
      </a:lvl2pPr>
      <a:lvl3pPr marL="3179592" indent="-633840" algn="l" defTabSz="2540558" rtl="0" eaLnBrk="1" fontAlgn="base" hangingPunct="1">
        <a:lnSpc>
          <a:spcPct val="90000"/>
        </a:lnSpc>
        <a:spcBef>
          <a:spcPts val="1391"/>
        </a:spcBef>
        <a:spcAft>
          <a:spcPct val="0"/>
        </a:spcAft>
        <a:buFont typeface="Arial" charset="0"/>
        <a:buChar char="•"/>
        <a:defRPr sz="5564" kern="1200">
          <a:solidFill>
            <a:schemeClr val="tx1"/>
          </a:solidFill>
          <a:latin typeface="+mn-lt"/>
          <a:ea typeface="+mn-ea"/>
          <a:cs typeface="+mn-cs"/>
        </a:defRPr>
      </a:lvl3pPr>
      <a:lvl4pPr marL="4447272" indent="-633840" algn="l" defTabSz="2540558" rtl="0" eaLnBrk="1" fontAlgn="base" hangingPunct="1">
        <a:lnSpc>
          <a:spcPct val="90000"/>
        </a:lnSpc>
        <a:spcBef>
          <a:spcPts val="1391"/>
        </a:spcBef>
        <a:spcAft>
          <a:spcPct val="0"/>
        </a:spcAft>
        <a:buFont typeface="Arial" charset="0"/>
        <a:buChar char="•"/>
        <a:defRPr sz="4909" kern="1200">
          <a:solidFill>
            <a:schemeClr val="tx1"/>
          </a:solidFill>
          <a:latin typeface="+mn-lt"/>
          <a:ea typeface="+mn-ea"/>
          <a:cs typeface="+mn-cs"/>
        </a:defRPr>
      </a:lvl4pPr>
      <a:lvl5pPr marL="5720149" indent="-633840" algn="l" defTabSz="2540558" rtl="0" eaLnBrk="1" fontAlgn="base" hangingPunct="1">
        <a:lnSpc>
          <a:spcPct val="90000"/>
        </a:lnSpc>
        <a:spcBef>
          <a:spcPts val="1391"/>
        </a:spcBef>
        <a:spcAft>
          <a:spcPct val="0"/>
        </a:spcAft>
        <a:buFont typeface="Arial" charset="0"/>
        <a:buChar char="•"/>
        <a:defRPr sz="4909" kern="1200">
          <a:solidFill>
            <a:schemeClr val="tx1"/>
          </a:solidFill>
          <a:latin typeface="+mn-lt"/>
          <a:ea typeface="+mn-ea"/>
          <a:cs typeface="+mn-cs"/>
        </a:defRPr>
      </a:lvl5pPr>
      <a:lvl6pPr marL="6995102" indent="-635918" algn="l" defTabSz="2543673" rtl="0" eaLnBrk="1" latinLnBrk="0" hangingPunct="1">
        <a:lnSpc>
          <a:spcPct val="90000"/>
        </a:lnSpc>
        <a:spcBef>
          <a:spcPts val="1391"/>
        </a:spcBef>
        <a:buFont typeface="Arial" panose="020B0604020202020204" pitchFamily="34" charset="0"/>
        <a:buChar char="•"/>
        <a:defRPr sz="5007" kern="1200">
          <a:solidFill>
            <a:schemeClr val="tx1"/>
          </a:solidFill>
          <a:latin typeface="+mn-lt"/>
          <a:ea typeface="+mn-ea"/>
          <a:cs typeface="+mn-cs"/>
        </a:defRPr>
      </a:lvl6pPr>
      <a:lvl7pPr marL="8266938" indent="-635918" algn="l" defTabSz="2543673" rtl="0" eaLnBrk="1" latinLnBrk="0" hangingPunct="1">
        <a:lnSpc>
          <a:spcPct val="90000"/>
        </a:lnSpc>
        <a:spcBef>
          <a:spcPts val="1391"/>
        </a:spcBef>
        <a:buFont typeface="Arial" panose="020B0604020202020204" pitchFamily="34" charset="0"/>
        <a:buChar char="•"/>
        <a:defRPr sz="5007" kern="1200">
          <a:solidFill>
            <a:schemeClr val="tx1"/>
          </a:solidFill>
          <a:latin typeface="+mn-lt"/>
          <a:ea typeface="+mn-ea"/>
          <a:cs typeface="+mn-cs"/>
        </a:defRPr>
      </a:lvl7pPr>
      <a:lvl8pPr marL="9538775" indent="-635918" algn="l" defTabSz="2543673" rtl="0" eaLnBrk="1" latinLnBrk="0" hangingPunct="1">
        <a:lnSpc>
          <a:spcPct val="90000"/>
        </a:lnSpc>
        <a:spcBef>
          <a:spcPts val="1391"/>
        </a:spcBef>
        <a:buFont typeface="Arial" panose="020B0604020202020204" pitchFamily="34" charset="0"/>
        <a:buChar char="•"/>
        <a:defRPr sz="5007" kern="1200">
          <a:solidFill>
            <a:schemeClr val="tx1"/>
          </a:solidFill>
          <a:latin typeface="+mn-lt"/>
          <a:ea typeface="+mn-ea"/>
          <a:cs typeface="+mn-cs"/>
        </a:defRPr>
      </a:lvl8pPr>
      <a:lvl9pPr marL="10810612" indent="-635918" algn="l" defTabSz="2543673" rtl="0" eaLnBrk="1" latinLnBrk="0" hangingPunct="1">
        <a:lnSpc>
          <a:spcPct val="90000"/>
        </a:lnSpc>
        <a:spcBef>
          <a:spcPts val="1391"/>
        </a:spcBef>
        <a:buFont typeface="Arial" panose="020B0604020202020204" pitchFamily="34" charset="0"/>
        <a:buChar char="•"/>
        <a:defRPr sz="5007" kern="1200">
          <a:solidFill>
            <a:schemeClr val="tx1"/>
          </a:solidFill>
          <a:latin typeface="+mn-lt"/>
          <a:ea typeface="+mn-ea"/>
          <a:cs typeface="+mn-cs"/>
        </a:defRPr>
      </a:lvl9pPr>
    </p:bodyStyle>
    <p:otherStyle>
      <a:defPPr>
        <a:defRPr lang="en-US"/>
      </a:defPPr>
      <a:lvl1pPr marL="0" algn="l" defTabSz="2543673" rtl="0" eaLnBrk="1" latinLnBrk="0" hangingPunct="1">
        <a:defRPr sz="5007" kern="1200">
          <a:solidFill>
            <a:schemeClr val="tx1"/>
          </a:solidFill>
          <a:latin typeface="+mn-lt"/>
          <a:ea typeface="+mn-ea"/>
          <a:cs typeface="+mn-cs"/>
        </a:defRPr>
      </a:lvl1pPr>
      <a:lvl2pPr marL="1271837" algn="l" defTabSz="2543673" rtl="0" eaLnBrk="1" latinLnBrk="0" hangingPunct="1">
        <a:defRPr sz="5007" kern="1200">
          <a:solidFill>
            <a:schemeClr val="tx1"/>
          </a:solidFill>
          <a:latin typeface="+mn-lt"/>
          <a:ea typeface="+mn-ea"/>
          <a:cs typeface="+mn-cs"/>
        </a:defRPr>
      </a:lvl2pPr>
      <a:lvl3pPr marL="2543673" algn="l" defTabSz="2543673" rtl="0" eaLnBrk="1" latinLnBrk="0" hangingPunct="1">
        <a:defRPr sz="5007" kern="1200">
          <a:solidFill>
            <a:schemeClr val="tx1"/>
          </a:solidFill>
          <a:latin typeface="+mn-lt"/>
          <a:ea typeface="+mn-ea"/>
          <a:cs typeface="+mn-cs"/>
        </a:defRPr>
      </a:lvl3pPr>
      <a:lvl4pPr marL="3815510" algn="l" defTabSz="2543673" rtl="0" eaLnBrk="1" latinLnBrk="0" hangingPunct="1">
        <a:defRPr sz="5007" kern="1200">
          <a:solidFill>
            <a:schemeClr val="tx1"/>
          </a:solidFill>
          <a:latin typeface="+mn-lt"/>
          <a:ea typeface="+mn-ea"/>
          <a:cs typeface="+mn-cs"/>
        </a:defRPr>
      </a:lvl4pPr>
      <a:lvl5pPr marL="5087347" algn="l" defTabSz="2543673" rtl="0" eaLnBrk="1" latinLnBrk="0" hangingPunct="1">
        <a:defRPr sz="5007" kern="1200">
          <a:solidFill>
            <a:schemeClr val="tx1"/>
          </a:solidFill>
          <a:latin typeface="+mn-lt"/>
          <a:ea typeface="+mn-ea"/>
          <a:cs typeface="+mn-cs"/>
        </a:defRPr>
      </a:lvl5pPr>
      <a:lvl6pPr marL="6359183" algn="l" defTabSz="2543673" rtl="0" eaLnBrk="1" latinLnBrk="0" hangingPunct="1">
        <a:defRPr sz="5007" kern="1200">
          <a:solidFill>
            <a:schemeClr val="tx1"/>
          </a:solidFill>
          <a:latin typeface="+mn-lt"/>
          <a:ea typeface="+mn-ea"/>
          <a:cs typeface="+mn-cs"/>
        </a:defRPr>
      </a:lvl6pPr>
      <a:lvl7pPr marL="7631020" algn="l" defTabSz="2543673" rtl="0" eaLnBrk="1" latinLnBrk="0" hangingPunct="1">
        <a:defRPr sz="5007" kern="1200">
          <a:solidFill>
            <a:schemeClr val="tx1"/>
          </a:solidFill>
          <a:latin typeface="+mn-lt"/>
          <a:ea typeface="+mn-ea"/>
          <a:cs typeface="+mn-cs"/>
        </a:defRPr>
      </a:lvl7pPr>
      <a:lvl8pPr marL="8902857" algn="l" defTabSz="2543673" rtl="0" eaLnBrk="1" latinLnBrk="0" hangingPunct="1">
        <a:defRPr sz="5007" kern="1200">
          <a:solidFill>
            <a:schemeClr val="tx1"/>
          </a:solidFill>
          <a:latin typeface="+mn-lt"/>
          <a:ea typeface="+mn-ea"/>
          <a:cs typeface="+mn-cs"/>
        </a:defRPr>
      </a:lvl8pPr>
      <a:lvl9pPr marL="10174693" algn="l" defTabSz="2543673" rtl="0" eaLnBrk="1" latinLnBrk="0" hangingPunct="1">
        <a:defRPr sz="50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i="0" dirty="0" smtClean="0"/>
              <a:t>Alexis Anthony, Dr. Ellen Vincent, Dr. Sarah White</a:t>
            </a:r>
            <a:endParaRPr lang="en-US" i="0" dirty="0"/>
          </a:p>
        </p:txBody>
      </p:sp>
      <p:sp>
        <p:nvSpPr>
          <p:cNvPr id="3" name="Text Placeholder 2"/>
          <p:cNvSpPr>
            <a:spLocks noGrp="1"/>
          </p:cNvSpPr>
          <p:nvPr>
            <p:ph type="body" sz="quarter" idx="11"/>
          </p:nvPr>
        </p:nvSpPr>
        <p:spPr/>
        <p:txBody>
          <a:bodyPr/>
          <a:lstStyle/>
          <a:p>
            <a:r>
              <a:rPr lang="en-US" dirty="0" smtClean="0"/>
              <a:t>The Sustainable Landscape Demonstration Garden</a:t>
            </a:r>
            <a:endParaRPr lang="en-US" dirty="0"/>
          </a:p>
        </p:txBody>
      </p:sp>
      <p:sp>
        <p:nvSpPr>
          <p:cNvPr id="4" name="Text Placeholder 3"/>
          <p:cNvSpPr>
            <a:spLocks noGrp="1"/>
          </p:cNvSpPr>
          <p:nvPr>
            <p:ph type="body" sz="quarter" idx="18"/>
          </p:nvPr>
        </p:nvSpPr>
        <p:spPr>
          <a:xfrm>
            <a:off x="2138119" y="5720005"/>
            <a:ext cx="20114630" cy="9576110"/>
          </a:xfrm>
        </p:spPr>
        <p:txBody>
          <a:bodyPr/>
          <a:lstStyle/>
          <a:p>
            <a:r>
              <a:rPr lang="en-US" dirty="0"/>
              <a:t>The Sustainable Landscape Demonstration </a:t>
            </a:r>
            <a:r>
              <a:rPr lang="en-US" dirty="0" smtClean="0"/>
              <a:t>Garden (IRB2012_096)</a:t>
            </a:r>
            <a:r>
              <a:rPr lang="en-US" dirty="0"/>
              <a:t> was created to test the relationship between humans and the environment. For the </a:t>
            </a:r>
            <a:r>
              <a:rPr lang="en-US" dirty="0" smtClean="0"/>
              <a:t>past five </a:t>
            </a:r>
            <a:r>
              <a:rPr lang="en-US" dirty="0"/>
              <a:t>years, the </a:t>
            </a:r>
            <a:r>
              <a:rPr lang="en-US" dirty="0" smtClean="0"/>
              <a:t>project has</a:t>
            </a:r>
            <a:r>
              <a:rPr lang="en-US" dirty="0"/>
              <a:t> allowed undergraduate students enrolled in the Creative </a:t>
            </a:r>
            <a:r>
              <a:rPr lang="en-US" dirty="0" smtClean="0"/>
              <a:t>Inquiry #827</a:t>
            </a:r>
            <a:r>
              <a:rPr lang="en-US" dirty="0"/>
              <a:t> to explore the health benefits of the designed space on both people and the environment. The plant care and maintenance is preformed by students and overseen by campus landscape professionals and the research advisor. Every semester, students receive the Human Subjects Behavioral Science Certification for Research to be able to conduct surveys of people passing by the garden.  Over the past </a:t>
            </a:r>
            <a:r>
              <a:rPr lang="en-US" dirty="0" smtClean="0"/>
              <a:t>five </a:t>
            </a:r>
            <a:r>
              <a:rPr lang="en-US" dirty="0"/>
              <a:t>years, there has been a significant increase in the health of the environment in the space as well as an increase in a positive perception of the garden by its visitors. In conclusion, there is a strong correlation between environmental health and human well-being. </a:t>
            </a:r>
          </a:p>
          <a:p>
            <a:r>
              <a:rPr lang="en-US" dirty="0"/>
              <a:t> </a:t>
            </a:r>
          </a:p>
          <a:p>
            <a:endParaRPr lang="en-US" dirty="0"/>
          </a:p>
        </p:txBody>
      </p:sp>
      <p:sp>
        <p:nvSpPr>
          <p:cNvPr id="5" name="Text Placeholder 4"/>
          <p:cNvSpPr>
            <a:spLocks noGrp="1"/>
          </p:cNvSpPr>
          <p:nvPr>
            <p:ph type="body" sz="quarter" idx="26"/>
          </p:nvPr>
        </p:nvSpPr>
        <p:spPr/>
        <p:txBody>
          <a:bodyPr/>
          <a:lstStyle/>
          <a:p>
            <a:r>
              <a:rPr lang="en-US" dirty="0" smtClean="0"/>
              <a:t>Abstract/Poster ID: 18</a:t>
            </a:r>
            <a:endParaRPr lang="en-US" dirty="0"/>
          </a:p>
        </p:txBody>
      </p:sp>
      <p:sp>
        <p:nvSpPr>
          <p:cNvPr id="6" name="Text Placeholder 5"/>
          <p:cNvSpPr>
            <a:spLocks noGrp="1"/>
          </p:cNvSpPr>
          <p:nvPr>
            <p:ph type="body" sz="quarter" idx="27"/>
          </p:nvPr>
        </p:nvSpPr>
        <p:spPr>
          <a:xfrm>
            <a:off x="2138118" y="23800094"/>
            <a:ext cx="16525478" cy="8873904"/>
          </a:xfrm>
        </p:spPr>
        <p:txBody>
          <a:bodyPr/>
          <a:lstStyle/>
          <a:p>
            <a:r>
              <a:rPr lang="en-US" dirty="0" smtClean="0"/>
              <a:t>In order to determine the health effects of the garden on people, undergraduate students are required to take surveys of individuals  walking by the garden space.  By using the same sampling methods each time the survey is conducted, reliable data is collected on various items in the garden.  Questions about site safety and aesthetic value help to determine the relationship individuals have with the space. The students also record data on the health of the ecosystem in which the garden thrives.  Through yearly soil samples and observations of plant growth and wildlife populations, the site development is monitored.  </a:t>
            </a:r>
            <a:endParaRPr lang="en-US" dirty="0"/>
          </a:p>
        </p:txBody>
      </p:sp>
      <p:sp>
        <p:nvSpPr>
          <p:cNvPr id="8" name="Text Placeholder 7"/>
          <p:cNvSpPr>
            <a:spLocks noGrp="1"/>
          </p:cNvSpPr>
          <p:nvPr>
            <p:ph type="body" sz="quarter" idx="29"/>
          </p:nvPr>
        </p:nvSpPr>
        <p:spPr>
          <a:xfrm>
            <a:off x="23854063" y="5720006"/>
            <a:ext cx="19072494" cy="6704636"/>
          </a:xfrm>
        </p:spPr>
        <p:txBody>
          <a:bodyPr/>
          <a:lstStyle/>
          <a:p>
            <a:r>
              <a:rPr lang="en-US" dirty="0" smtClean="0"/>
              <a:t>After the installation occurred, the number of people visiting the garden space increased.  Through data collected via surveys, visitors found the space to be more inviting and safe. This was an indicator that they were more likely to return to the demonstration in the future.  From the soil tests that have been taken over the past five years, data shows that the soil health has improved.  Soil health greatly impacts the health of the plants that are in the space.  Through observations taken by the undergraduate student workers and the research advisor, it was discovered that animals and insects started to become frequent visitors of the garden as well.  </a:t>
            </a:r>
          </a:p>
          <a:p>
            <a:endParaRPr lang="en-US" dirty="0"/>
          </a:p>
          <a:p>
            <a:endParaRPr lang="en-US" dirty="0" smtClean="0"/>
          </a:p>
          <a:p>
            <a:endParaRPr lang="en-US" dirty="0"/>
          </a:p>
          <a:p>
            <a:endParaRPr lang="en-US" dirty="0" smtClean="0"/>
          </a:p>
          <a:p>
            <a:endParaRPr lang="en-US" dirty="0"/>
          </a:p>
          <a:p>
            <a:r>
              <a:rPr lang="en-US" b="1" dirty="0" smtClean="0"/>
              <a:t>			</a:t>
            </a:r>
            <a:endParaRPr lang="en-US" b="1" dirty="0"/>
          </a:p>
        </p:txBody>
      </p:sp>
      <p:sp>
        <p:nvSpPr>
          <p:cNvPr id="9" name="Text Placeholder 8"/>
          <p:cNvSpPr>
            <a:spLocks noGrp="1"/>
          </p:cNvSpPr>
          <p:nvPr>
            <p:ph type="body" sz="quarter" idx="30"/>
          </p:nvPr>
        </p:nvSpPr>
        <p:spPr>
          <a:xfrm>
            <a:off x="32638643" y="23800094"/>
            <a:ext cx="10287914" cy="8873904"/>
          </a:xfrm>
        </p:spPr>
        <p:txBody>
          <a:bodyPr numCol="1"/>
          <a:lstStyle/>
          <a:p>
            <a:r>
              <a:rPr lang="en-US" dirty="0" smtClean="0"/>
              <a:t>The sustainable garden demonstration is located in a busy part of campus to simulate what it would be like if a sustainable garden was located in a well traveled part of a city. </a:t>
            </a:r>
            <a:r>
              <a:rPr lang="en-US" dirty="0"/>
              <a:t>It </a:t>
            </a:r>
            <a:r>
              <a:rPr lang="en-US" dirty="0" smtClean="0"/>
              <a:t>serves </a:t>
            </a:r>
            <a:r>
              <a:rPr lang="en-US" dirty="0"/>
              <a:t>as a fantastic education tool and a place for wildlife to live</a:t>
            </a:r>
            <a:r>
              <a:rPr lang="en-US" dirty="0" smtClean="0"/>
              <a:t>. The purpose of this project is to better a forgotten location and to enrich the lives of the passersby and student workers.  </a:t>
            </a:r>
            <a:endParaRPr lang="en-US" dirty="0"/>
          </a:p>
        </p:txBody>
      </p:sp>
      <p:sp>
        <p:nvSpPr>
          <p:cNvPr id="12" name="Text Placeholder 11"/>
          <p:cNvSpPr>
            <a:spLocks noGrp="1"/>
          </p:cNvSpPr>
          <p:nvPr>
            <p:ph type="body" sz="quarter" idx="33"/>
          </p:nvPr>
        </p:nvSpPr>
        <p:spPr>
          <a:xfrm>
            <a:off x="2138118" y="4611634"/>
            <a:ext cx="20062310" cy="1176338"/>
          </a:xfrm>
        </p:spPr>
        <p:txBody>
          <a:bodyPr/>
          <a:lstStyle/>
          <a:p>
            <a:r>
              <a:rPr lang="en-US" dirty="0" smtClean="0"/>
              <a:t>Abstract</a:t>
            </a:r>
            <a:endParaRPr lang="en-US" dirty="0"/>
          </a:p>
        </p:txBody>
      </p:sp>
      <p:sp>
        <p:nvSpPr>
          <p:cNvPr id="13" name="Text Placeholder 12"/>
          <p:cNvSpPr>
            <a:spLocks noGrp="1"/>
          </p:cNvSpPr>
          <p:nvPr>
            <p:ph type="body" sz="quarter" idx="34"/>
          </p:nvPr>
        </p:nvSpPr>
        <p:spPr>
          <a:xfrm>
            <a:off x="23854063" y="4632273"/>
            <a:ext cx="19072494" cy="1155699"/>
          </a:xfrm>
        </p:spPr>
        <p:txBody>
          <a:bodyPr/>
          <a:lstStyle/>
          <a:p>
            <a:r>
              <a:rPr lang="en-US" dirty="0" smtClean="0"/>
              <a:t>Outcomes</a:t>
            </a:r>
            <a:endParaRPr lang="en-US" dirty="0"/>
          </a:p>
        </p:txBody>
      </p:sp>
      <p:sp>
        <p:nvSpPr>
          <p:cNvPr id="14" name="Text Placeholder 13"/>
          <p:cNvSpPr>
            <a:spLocks noGrp="1"/>
          </p:cNvSpPr>
          <p:nvPr>
            <p:ph type="body" sz="quarter" idx="35"/>
          </p:nvPr>
        </p:nvSpPr>
        <p:spPr>
          <a:xfrm>
            <a:off x="2138118" y="22333727"/>
            <a:ext cx="16525478" cy="1108371"/>
          </a:xfrm>
        </p:spPr>
        <p:txBody>
          <a:bodyPr/>
          <a:lstStyle/>
          <a:p>
            <a:r>
              <a:rPr lang="en-US" dirty="0" smtClean="0"/>
              <a:t>Methods</a:t>
            </a:r>
            <a:endParaRPr lang="en-US" dirty="0"/>
          </a:p>
        </p:txBody>
      </p:sp>
      <p:sp>
        <p:nvSpPr>
          <p:cNvPr id="15" name="Text Placeholder 14"/>
          <p:cNvSpPr>
            <a:spLocks noGrp="1"/>
          </p:cNvSpPr>
          <p:nvPr>
            <p:ph type="body" sz="quarter" idx="36"/>
          </p:nvPr>
        </p:nvSpPr>
        <p:spPr>
          <a:xfrm>
            <a:off x="21126851" y="22333727"/>
            <a:ext cx="21799706" cy="1083779"/>
          </a:xfrm>
        </p:spPr>
        <p:txBody>
          <a:bodyPr/>
          <a:lstStyle/>
          <a:p>
            <a:r>
              <a:rPr lang="en-US" dirty="0" smtClean="0"/>
              <a:t>Implications</a:t>
            </a:r>
            <a:endParaRPr lang="en-US" dirty="0"/>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0439" y="14953614"/>
            <a:ext cx="5272317" cy="7029758"/>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301" y="14953614"/>
            <a:ext cx="9681375" cy="6915267"/>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42792" y="14953614"/>
            <a:ext cx="4979510" cy="6915267"/>
          </a:xfrm>
          <a:prstGeom prst="rect">
            <a:avLst/>
          </a:prstGeom>
        </p:spPr>
      </p:pic>
      <p:sp>
        <p:nvSpPr>
          <p:cNvPr id="27" name="TextBox 26"/>
          <p:cNvSpPr txBox="1"/>
          <p:nvPr/>
        </p:nvSpPr>
        <p:spPr>
          <a:xfrm rot="5400000">
            <a:off x="19949334" y="18226583"/>
            <a:ext cx="6915267" cy="369332"/>
          </a:xfrm>
          <a:prstGeom prst="rect">
            <a:avLst/>
          </a:prstGeom>
          <a:noFill/>
        </p:spPr>
        <p:txBody>
          <a:bodyPr wrap="square" rtlCol="0">
            <a:spAutoFit/>
          </a:bodyPr>
          <a:lstStyle/>
          <a:p>
            <a:r>
              <a:rPr lang="en-US" dirty="0" smtClean="0"/>
              <a:t>Photos By: Ellen Vincent, Walker Massey and Ken Allen</a:t>
            </a:r>
            <a:endParaRPr lang="en-US" dirty="0"/>
          </a:p>
        </p:txBody>
      </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71891" y="14953615"/>
            <a:ext cx="8066753" cy="5796806"/>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859806" y="14953614"/>
            <a:ext cx="8066751" cy="5796805"/>
          </a:xfrm>
          <a:prstGeom prst="rect">
            <a:avLst/>
          </a:prstGeom>
        </p:spPr>
      </p:pic>
      <p:sp>
        <p:nvSpPr>
          <p:cNvPr id="11" name="TextBox 10"/>
          <p:cNvSpPr txBox="1"/>
          <p:nvPr/>
        </p:nvSpPr>
        <p:spPr>
          <a:xfrm>
            <a:off x="24571891" y="20998487"/>
            <a:ext cx="8066752" cy="984885"/>
          </a:xfrm>
          <a:prstGeom prst="rect">
            <a:avLst/>
          </a:prstGeom>
          <a:noFill/>
        </p:spPr>
        <p:txBody>
          <a:bodyPr wrap="square" rtlCol="0">
            <a:spAutoFit/>
          </a:bodyPr>
          <a:lstStyle/>
          <a:p>
            <a:pPr algn="ctr"/>
            <a:r>
              <a:rPr lang="en-US" sz="4000" b="1" dirty="0">
                <a:solidFill>
                  <a:srgbClr val="566127"/>
                </a:solidFill>
              </a:rPr>
              <a:t>HEALTH</a:t>
            </a:r>
            <a:r>
              <a:rPr lang="en-US" dirty="0"/>
              <a:t> </a:t>
            </a:r>
          </a:p>
          <a:p>
            <a:endParaRPr lang="en-US" dirty="0"/>
          </a:p>
        </p:txBody>
      </p:sp>
      <p:sp>
        <p:nvSpPr>
          <p:cNvPr id="17" name="TextBox 16"/>
          <p:cNvSpPr txBox="1"/>
          <p:nvPr/>
        </p:nvSpPr>
        <p:spPr>
          <a:xfrm>
            <a:off x="34859806" y="20990612"/>
            <a:ext cx="8066751" cy="707886"/>
          </a:xfrm>
          <a:prstGeom prst="rect">
            <a:avLst/>
          </a:prstGeom>
          <a:noFill/>
        </p:spPr>
        <p:txBody>
          <a:bodyPr wrap="square" rtlCol="0">
            <a:spAutoFit/>
          </a:bodyPr>
          <a:lstStyle/>
          <a:p>
            <a:pPr algn="ctr"/>
            <a:r>
              <a:rPr lang="en-US" sz="4000" b="1" dirty="0" smtClean="0">
                <a:solidFill>
                  <a:srgbClr val="566127"/>
                </a:solidFill>
              </a:rPr>
              <a:t>ENVIRONMENTAL BENEFITS</a:t>
            </a:r>
            <a:endParaRPr lang="en-US" sz="4000" b="1" dirty="0">
              <a:solidFill>
                <a:srgbClr val="566127"/>
              </a:solidFill>
            </a:endParaRPr>
          </a:p>
        </p:txBody>
      </p:sp>
      <p:pic>
        <p:nvPicPr>
          <p:cNvPr id="33" name="Picture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126851" y="23800094"/>
            <a:ext cx="11157295" cy="7730888"/>
          </a:xfrm>
          <a:prstGeom prst="rect">
            <a:avLst/>
          </a:prstGeom>
        </p:spPr>
      </p:pic>
      <p:sp>
        <p:nvSpPr>
          <p:cNvPr id="23" name="TextBox 22"/>
          <p:cNvSpPr txBox="1"/>
          <p:nvPr/>
        </p:nvSpPr>
        <p:spPr>
          <a:xfrm>
            <a:off x="21126851" y="31530982"/>
            <a:ext cx="4859161" cy="400110"/>
          </a:xfrm>
          <a:prstGeom prst="rect">
            <a:avLst/>
          </a:prstGeom>
          <a:noFill/>
        </p:spPr>
        <p:txBody>
          <a:bodyPr wrap="square" rtlCol="0">
            <a:spAutoFit/>
          </a:bodyPr>
          <a:lstStyle/>
          <a:p>
            <a:r>
              <a:rPr lang="en-US" sz="2000" dirty="0" smtClean="0"/>
              <a:t>Photo By: Ellen Vincent</a:t>
            </a:r>
            <a:endParaRPr lang="en-US" sz="2000" dirty="0"/>
          </a:p>
        </p:txBody>
      </p:sp>
    </p:spTree>
    <p:extLst>
      <p:ext uri="{BB962C8B-B14F-4D97-AF65-F5344CB8AC3E}">
        <p14:creationId xmlns:p14="http://schemas.microsoft.com/office/powerpoint/2010/main" val="1305899743"/>
      </p:ext>
    </p:extLst>
  </p:cSld>
  <p:clrMapOvr>
    <a:masterClrMapping/>
  </p:clrMapOvr>
</p:sld>
</file>

<file path=ppt/theme/theme1.xml><?xml version="1.0" encoding="utf-8"?>
<a:theme xmlns:a="http://schemas.openxmlformats.org/drawingml/2006/main" name="ANTHONY_ALEXIS_cafls-research-poster">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5" id="{4A9FACC3-CC05-3B46-B6D2-46B2EA9C58A8}" vid="{E03E46BE-4EB8-A34B-B899-0309247D57A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ANTHONY_ALEXIS_cafls-research-poster.potx</Template>
  <TotalTime>856</TotalTime>
  <Words>349</Words>
  <Application>Microsoft Office PowerPoint</Application>
  <PresentationFormat>Custom</PresentationFormat>
  <Paragraphs>22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Narrow</vt:lpstr>
      <vt:lpstr>Calibri</vt:lpstr>
      <vt:lpstr>Calibri Light</vt:lpstr>
      <vt:lpstr>Times New Roman</vt:lpstr>
      <vt:lpstr>ANTHONY_ALEXIS_cafls-research-poster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Ellen Vincent</cp:lastModifiedBy>
  <cp:revision>30</cp:revision>
  <dcterms:created xsi:type="dcterms:W3CDTF">2017-08-09T16:13:27Z</dcterms:created>
  <dcterms:modified xsi:type="dcterms:W3CDTF">2018-05-23T16:18:37Z</dcterms:modified>
</cp:coreProperties>
</file>