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541_D54E75C1.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Lst>
  <p:notesMasterIdLst>
    <p:notesMasterId r:id="rId40"/>
  </p:notesMasterIdLst>
  <p:handoutMasterIdLst>
    <p:handoutMasterId r:id="rId41"/>
  </p:handoutMasterIdLst>
  <p:sldIdLst>
    <p:sldId id="265" r:id="rId6"/>
    <p:sldId id="1202" r:id="rId7"/>
    <p:sldId id="1313" r:id="rId8"/>
    <p:sldId id="1276" r:id="rId9"/>
    <p:sldId id="1329" r:id="rId10"/>
    <p:sldId id="1279" r:id="rId11"/>
    <p:sldId id="1325" r:id="rId12"/>
    <p:sldId id="1327" r:id="rId13"/>
    <p:sldId id="1312" r:id="rId14"/>
    <p:sldId id="1331" r:id="rId15"/>
    <p:sldId id="1321" r:id="rId16"/>
    <p:sldId id="1332" r:id="rId17"/>
    <p:sldId id="1323" r:id="rId18"/>
    <p:sldId id="1306" r:id="rId19"/>
    <p:sldId id="1333" r:id="rId20"/>
    <p:sldId id="1334" r:id="rId21"/>
    <p:sldId id="1309" r:id="rId22"/>
    <p:sldId id="1319" r:id="rId23"/>
    <p:sldId id="1322" r:id="rId24"/>
    <p:sldId id="1314" r:id="rId25"/>
    <p:sldId id="1335" r:id="rId26"/>
    <p:sldId id="1315" r:id="rId27"/>
    <p:sldId id="1336" r:id="rId28"/>
    <p:sldId id="1338" r:id="rId29"/>
    <p:sldId id="1344" r:id="rId30"/>
    <p:sldId id="1339" r:id="rId31"/>
    <p:sldId id="1316" r:id="rId32"/>
    <p:sldId id="1340" r:id="rId33"/>
    <p:sldId id="1317" r:id="rId34"/>
    <p:sldId id="1343" r:id="rId35"/>
    <p:sldId id="1341" r:id="rId36"/>
    <p:sldId id="1345" r:id="rId37"/>
    <p:sldId id="1318" r:id="rId38"/>
    <p:sldId id="1342" r:id="rId3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C93D2B-1A7B-C1F5-1D58-80310C55FCF7}" name="Martine LaBerge" initials="ML" userId="S::LABERGE@clemson.edu::1ec94b55-93d3-4c81-9b64-9e7edb6f8f54" providerId="AD"/>
  <p188:author id="{6C585695-BA01-A4C6-D136-9965E1944ABA}" name="Dayan Ranwala" initials="DR" userId="S::dayanr@clemson.edu::8b484afd-b3c9-4255-b48e-2669f185188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2D80"/>
    <a:srgbClr val="F56600"/>
    <a:srgbClr val="F4C6C6"/>
    <a:srgbClr val="C60A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8" autoAdjust="0"/>
    <p:restoredTop sz="92633" autoAdjust="0"/>
  </p:normalViewPr>
  <p:slideViewPr>
    <p:cSldViewPr snapToGrid="0">
      <p:cViewPr varScale="1">
        <p:scale>
          <a:sx n="48" d="100"/>
          <a:sy n="48" d="100"/>
        </p:scale>
        <p:origin x="60" y="2460"/>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115" d="100"/>
          <a:sy n="115" d="100"/>
        </p:scale>
        <p:origin x="666"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8/10/relationships/authors" Target="authors.xml"/><Relationship Id="rId20" Type="http://schemas.openxmlformats.org/officeDocument/2006/relationships/slide" Target="slides/slide15.xml"/><Relationship Id="rId41" Type="http://schemas.openxmlformats.org/officeDocument/2006/relationships/handoutMaster" Target="handoutMasters/handoutMaster1.xml"/></Relationships>
</file>

<file path=ppt/comments/modernComment_541_D54E75C1.xml><?xml version="1.0" encoding="utf-8"?>
<p188:cmLst xmlns:a="http://schemas.openxmlformats.org/drawingml/2006/main" xmlns:r="http://schemas.openxmlformats.org/officeDocument/2006/relationships" xmlns:p188="http://schemas.microsoft.com/office/powerpoint/2018/8/main">
  <p188:cm id="{7AFAFC3A-A26C-490B-915B-A0B7640646E7}" authorId="{6C585695-BA01-A4C6-D136-9965E1944ABA}" created="2024-05-03T14:24:20.370">
    <ac:txMkLst xmlns:ac="http://schemas.microsoft.com/office/drawing/2013/main/command">
      <pc:docMk xmlns:pc="http://schemas.microsoft.com/office/powerpoint/2013/main/command"/>
      <pc:sldMk xmlns:pc="http://schemas.microsoft.com/office/powerpoint/2013/main/command" cId="3578688961" sldId="1345"/>
      <ac:spMk id="2" creationId="{29942B92-2FB5-9C9A-F723-EF0A12A4EECA}"/>
      <ac:txMk cp="26">
        <ac:context len="48" hash="2342123312"/>
      </ac:txMk>
    </ac:txMkLst>
    <p188:pos x="8804292" y="257578"/>
    <p188:txBody>
      <a:bodyPr/>
      <a:lstStyle/>
      <a:p>
        <a:r>
          <a:rPr lang="en-US"/>
          <a:t>I think we decided to remove 'coaches/coaching'. From this slide to next few slides have it mentioned including slide 33-  'Mentor and coach assignment recommendation', and in the last slide - activity calendar.  I think we should edit them to be consistent.  </a:t>
        </a:r>
      </a:p>
    </p188:txBody>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C93952-C313-4F1D-BC6A-2650CB440434}"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0AADFB0B-FB96-455B-86FB-38E348D74CD7}">
      <dgm:prSet phldrT="[Text]" custT="1"/>
      <dgm:spPr/>
      <dgm:t>
        <a:bodyPr/>
        <a:lstStyle/>
        <a:p>
          <a:r>
            <a:rPr lang="en-US" sz="3200" b="1" dirty="0"/>
            <a:t>Expected Outcomes</a:t>
          </a:r>
        </a:p>
      </dgm:t>
    </dgm:pt>
    <dgm:pt modelId="{68C542A4-EF2F-4E00-96DA-F22A1C2A025C}" type="parTrans" cxnId="{1DCA8E3D-A1B0-46DD-A5BF-BE4F3003B60F}">
      <dgm:prSet/>
      <dgm:spPr/>
      <dgm:t>
        <a:bodyPr/>
        <a:lstStyle/>
        <a:p>
          <a:endParaRPr lang="en-US"/>
        </a:p>
      </dgm:t>
    </dgm:pt>
    <dgm:pt modelId="{8FC417B9-C144-4A4E-ACE6-05E2F77B7BD5}" type="sibTrans" cxnId="{1DCA8E3D-A1B0-46DD-A5BF-BE4F3003B60F}">
      <dgm:prSet/>
      <dgm:spPr/>
      <dgm:t>
        <a:bodyPr/>
        <a:lstStyle/>
        <a:p>
          <a:endParaRPr lang="en-US"/>
        </a:p>
      </dgm:t>
    </dgm:pt>
    <dgm:pt modelId="{D526A994-3BBE-4BF7-8E0F-0EE80447FE45}">
      <dgm:prSet phldrT="[Text]"/>
      <dgm:spPr/>
      <dgm:t>
        <a:bodyPr/>
        <a:lstStyle/>
        <a:p>
          <a:r>
            <a:rPr lang="en-US" dirty="0"/>
            <a:t>Introduce “BIOE Faculty Elevate” Program</a:t>
          </a:r>
        </a:p>
      </dgm:t>
    </dgm:pt>
    <dgm:pt modelId="{D63E4F9A-9CB7-44EB-B74D-68EC40F87F45}" type="parTrans" cxnId="{99476D8C-7F6A-467C-BE0B-D82A3EA25F11}">
      <dgm:prSet/>
      <dgm:spPr/>
      <dgm:t>
        <a:bodyPr/>
        <a:lstStyle/>
        <a:p>
          <a:endParaRPr lang="en-US"/>
        </a:p>
      </dgm:t>
    </dgm:pt>
    <dgm:pt modelId="{BC48103C-BED0-4514-B093-00DD4F88DCE8}" type="sibTrans" cxnId="{99476D8C-7F6A-467C-BE0B-D82A3EA25F11}">
      <dgm:prSet/>
      <dgm:spPr/>
      <dgm:t>
        <a:bodyPr/>
        <a:lstStyle/>
        <a:p>
          <a:endParaRPr lang="en-US"/>
        </a:p>
      </dgm:t>
    </dgm:pt>
    <dgm:pt modelId="{96F46DD6-ACA3-4C62-AAF1-4708685A337D}">
      <dgm:prSet phldrT="[Text]"/>
      <dgm:spPr/>
      <dgm:t>
        <a:bodyPr/>
        <a:lstStyle/>
        <a:p>
          <a:r>
            <a:rPr lang="en-US" dirty="0"/>
            <a:t>Brainstorm on strategies to achieve goals (individual and department)</a:t>
          </a:r>
        </a:p>
      </dgm:t>
    </dgm:pt>
    <dgm:pt modelId="{B16D8A17-CA32-4AA7-8A9C-06D1D4DA7EA4}" type="parTrans" cxnId="{626D9D20-285D-4AF1-81D6-9CAE34A223FA}">
      <dgm:prSet/>
      <dgm:spPr/>
      <dgm:t>
        <a:bodyPr/>
        <a:lstStyle/>
        <a:p>
          <a:endParaRPr lang="en-US"/>
        </a:p>
      </dgm:t>
    </dgm:pt>
    <dgm:pt modelId="{9A734025-EC40-4708-BD89-CF0C63341DE4}" type="sibTrans" cxnId="{626D9D20-285D-4AF1-81D6-9CAE34A223FA}">
      <dgm:prSet/>
      <dgm:spPr/>
      <dgm:t>
        <a:bodyPr/>
        <a:lstStyle/>
        <a:p>
          <a:endParaRPr lang="en-US"/>
        </a:p>
      </dgm:t>
    </dgm:pt>
    <dgm:pt modelId="{AC33BBEF-6FEA-4DBA-A4F3-5F1E15792AE0}">
      <dgm:prSet phldrT="[Text]" custT="1"/>
      <dgm:spPr/>
      <dgm:t>
        <a:bodyPr/>
        <a:lstStyle/>
        <a:p>
          <a:r>
            <a:rPr lang="en-US" sz="3200" b="1" dirty="0"/>
            <a:t>Participant Role</a:t>
          </a:r>
        </a:p>
      </dgm:t>
    </dgm:pt>
    <dgm:pt modelId="{855B8CDB-921A-4290-922A-53B236B17A44}" type="parTrans" cxnId="{7E489640-980D-43B7-B560-AA9E26CDEFDC}">
      <dgm:prSet/>
      <dgm:spPr/>
      <dgm:t>
        <a:bodyPr/>
        <a:lstStyle/>
        <a:p>
          <a:endParaRPr lang="en-US"/>
        </a:p>
      </dgm:t>
    </dgm:pt>
    <dgm:pt modelId="{9F37617B-1EE5-4E7D-A9CC-68560017DAEF}" type="sibTrans" cxnId="{7E489640-980D-43B7-B560-AA9E26CDEFDC}">
      <dgm:prSet/>
      <dgm:spPr/>
      <dgm:t>
        <a:bodyPr/>
        <a:lstStyle/>
        <a:p>
          <a:endParaRPr lang="en-US"/>
        </a:p>
      </dgm:t>
    </dgm:pt>
    <dgm:pt modelId="{9EF54E81-01C9-4C64-AA0F-4013023A8F93}">
      <dgm:prSet phldrT="[Text]"/>
      <dgm:spPr/>
      <dgm:t>
        <a:bodyPr/>
        <a:lstStyle/>
        <a:p>
          <a:r>
            <a:rPr lang="en-US" dirty="0"/>
            <a:t>Contribute to discussion</a:t>
          </a:r>
        </a:p>
      </dgm:t>
    </dgm:pt>
    <dgm:pt modelId="{9A57EFBB-C249-4CCC-B21E-C98F47AB5214}" type="parTrans" cxnId="{564AD6F2-9FC0-4FD3-9CAE-4EA8FF6595E4}">
      <dgm:prSet/>
      <dgm:spPr/>
      <dgm:t>
        <a:bodyPr/>
        <a:lstStyle/>
        <a:p>
          <a:endParaRPr lang="en-US"/>
        </a:p>
      </dgm:t>
    </dgm:pt>
    <dgm:pt modelId="{9D1CF09D-467C-4415-9304-F0ECC14058E3}" type="sibTrans" cxnId="{564AD6F2-9FC0-4FD3-9CAE-4EA8FF6595E4}">
      <dgm:prSet/>
      <dgm:spPr/>
      <dgm:t>
        <a:bodyPr/>
        <a:lstStyle/>
        <a:p>
          <a:endParaRPr lang="en-US"/>
        </a:p>
      </dgm:t>
    </dgm:pt>
    <dgm:pt modelId="{3BF53791-05BB-48B6-AB6E-0D875E619301}">
      <dgm:prSet phldrT="[Text]"/>
      <dgm:spPr/>
      <dgm:t>
        <a:bodyPr/>
        <a:lstStyle/>
        <a:p>
          <a:r>
            <a:rPr lang="en-US" dirty="0"/>
            <a:t>Share thoughts, ideas, and experiences and be open to new ideas and thoughts </a:t>
          </a:r>
        </a:p>
      </dgm:t>
    </dgm:pt>
    <dgm:pt modelId="{FC2AD2E3-B96B-405F-9839-B5E6C61F203F}" type="parTrans" cxnId="{1CEEC605-C828-463C-9EE6-2661AD112831}">
      <dgm:prSet/>
      <dgm:spPr/>
      <dgm:t>
        <a:bodyPr/>
        <a:lstStyle/>
        <a:p>
          <a:endParaRPr lang="en-US"/>
        </a:p>
      </dgm:t>
    </dgm:pt>
    <dgm:pt modelId="{FB229FA8-96EB-401E-86A8-BDB702B84E05}" type="sibTrans" cxnId="{1CEEC605-C828-463C-9EE6-2661AD112831}">
      <dgm:prSet/>
      <dgm:spPr/>
      <dgm:t>
        <a:bodyPr/>
        <a:lstStyle/>
        <a:p>
          <a:endParaRPr lang="en-US"/>
        </a:p>
      </dgm:t>
    </dgm:pt>
    <dgm:pt modelId="{8DCA7DA0-E29B-4409-BCA9-7F0C6F3196C3}">
      <dgm:prSet phldrT="[Text]"/>
      <dgm:spPr/>
      <dgm:t>
        <a:bodyPr/>
        <a:lstStyle/>
        <a:p>
          <a:r>
            <a:rPr lang="en-US" dirty="0"/>
            <a:t>Identify key components of professional reputation</a:t>
          </a:r>
        </a:p>
      </dgm:t>
    </dgm:pt>
    <dgm:pt modelId="{7A5268A5-2FE2-4248-AF7A-39EF50916C3B}" type="parTrans" cxnId="{B233D8CD-CEA8-43D3-B8F1-7D8E2BD77CC4}">
      <dgm:prSet/>
      <dgm:spPr/>
      <dgm:t>
        <a:bodyPr/>
        <a:lstStyle/>
        <a:p>
          <a:endParaRPr lang="en-US"/>
        </a:p>
      </dgm:t>
    </dgm:pt>
    <dgm:pt modelId="{CFD06B30-90C6-4E49-BAE8-50BFCAE42DD0}" type="sibTrans" cxnId="{B233D8CD-CEA8-43D3-B8F1-7D8E2BD77CC4}">
      <dgm:prSet/>
      <dgm:spPr/>
      <dgm:t>
        <a:bodyPr/>
        <a:lstStyle/>
        <a:p>
          <a:endParaRPr lang="en-US"/>
        </a:p>
      </dgm:t>
    </dgm:pt>
    <dgm:pt modelId="{CDBCE0CA-4E09-4FA1-AEE3-B1631A4A12B8}">
      <dgm:prSet phldrT="[Text]"/>
      <dgm:spPr/>
      <dgm:t>
        <a:bodyPr/>
        <a:lstStyle/>
        <a:p>
          <a:r>
            <a:rPr lang="en-US" dirty="0"/>
            <a:t>Assess current status and strengths</a:t>
          </a:r>
        </a:p>
      </dgm:t>
    </dgm:pt>
    <dgm:pt modelId="{4AF9FA86-F50B-4493-B25C-87DC3FFF0379}" type="parTrans" cxnId="{C5EBDD33-A741-44D6-97E6-7EA2A27CB291}">
      <dgm:prSet/>
      <dgm:spPr/>
      <dgm:t>
        <a:bodyPr/>
        <a:lstStyle/>
        <a:p>
          <a:endParaRPr lang="en-US"/>
        </a:p>
      </dgm:t>
    </dgm:pt>
    <dgm:pt modelId="{2646C331-629A-4EF9-8500-91D7468A43E4}" type="sibTrans" cxnId="{C5EBDD33-A741-44D6-97E6-7EA2A27CB291}">
      <dgm:prSet/>
      <dgm:spPr/>
      <dgm:t>
        <a:bodyPr/>
        <a:lstStyle/>
        <a:p>
          <a:endParaRPr lang="en-US"/>
        </a:p>
      </dgm:t>
    </dgm:pt>
    <dgm:pt modelId="{CE31AB81-9AD4-4A3C-9CE5-47A52DB9829B}">
      <dgm:prSet phldrT="[Text]"/>
      <dgm:spPr/>
      <dgm:t>
        <a:bodyPr/>
        <a:lstStyle/>
        <a:p>
          <a:r>
            <a:rPr lang="en-US" dirty="0"/>
            <a:t>Setting individual goals and objectives</a:t>
          </a:r>
        </a:p>
      </dgm:t>
    </dgm:pt>
    <dgm:pt modelId="{1749F19C-363B-4DFE-A5BE-CB8D3867C99E}" type="parTrans" cxnId="{FA6EEC2A-689E-4F90-BD80-64C873B967FC}">
      <dgm:prSet/>
      <dgm:spPr/>
      <dgm:t>
        <a:bodyPr/>
        <a:lstStyle/>
        <a:p>
          <a:endParaRPr lang="en-US"/>
        </a:p>
      </dgm:t>
    </dgm:pt>
    <dgm:pt modelId="{64B5DAC7-FCB6-4A93-B07E-932F52B88A8C}" type="sibTrans" cxnId="{FA6EEC2A-689E-4F90-BD80-64C873B967FC}">
      <dgm:prSet/>
      <dgm:spPr/>
      <dgm:t>
        <a:bodyPr/>
        <a:lstStyle/>
        <a:p>
          <a:endParaRPr lang="en-US"/>
        </a:p>
      </dgm:t>
    </dgm:pt>
    <dgm:pt modelId="{EB4F2E9C-7739-4860-8B94-9D360C6C40BF}">
      <dgm:prSet phldrT="[Text]"/>
      <dgm:spPr/>
      <dgm:t>
        <a:bodyPr/>
        <a:lstStyle/>
        <a:p>
          <a:r>
            <a:rPr lang="en-US" dirty="0"/>
            <a:t>Support collegiality and collaboration </a:t>
          </a:r>
        </a:p>
      </dgm:t>
    </dgm:pt>
    <dgm:pt modelId="{266CB188-7F56-4248-9A40-F579FCB2FD07}" type="parTrans" cxnId="{36A63B30-7124-4E9B-B037-D44D880F8A6F}">
      <dgm:prSet/>
      <dgm:spPr/>
      <dgm:t>
        <a:bodyPr/>
        <a:lstStyle/>
        <a:p>
          <a:endParaRPr lang="en-US"/>
        </a:p>
      </dgm:t>
    </dgm:pt>
    <dgm:pt modelId="{4FA173B2-D1B8-4E2D-AA3B-6B55E8076A65}" type="sibTrans" cxnId="{36A63B30-7124-4E9B-B037-D44D880F8A6F}">
      <dgm:prSet/>
      <dgm:spPr/>
      <dgm:t>
        <a:bodyPr/>
        <a:lstStyle/>
        <a:p>
          <a:endParaRPr lang="en-US"/>
        </a:p>
      </dgm:t>
    </dgm:pt>
    <dgm:pt modelId="{40F4E83E-6C61-4949-9849-D66C4E61A20D}">
      <dgm:prSet phldrT="[Text]"/>
      <dgm:spPr/>
      <dgm:t>
        <a:bodyPr/>
        <a:lstStyle/>
        <a:p>
          <a:r>
            <a:rPr lang="en-US" dirty="0"/>
            <a:t>Endorse the BIOE Faculty Elevate Program as an enabling tool for success</a:t>
          </a:r>
        </a:p>
      </dgm:t>
    </dgm:pt>
    <dgm:pt modelId="{1004014D-A90E-4044-89F7-EC1D9E1D48FF}" type="parTrans" cxnId="{DECAE0DD-16B1-4102-9A39-BD21081D26D3}">
      <dgm:prSet/>
      <dgm:spPr/>
    </dgm:pt>
    <dgm:pt modelId="{A64F284D-BB72-4EB7-8F39-CBC11FEF418C}" type="sibTrans" cxnId="{DECAE0DD-16B1-4102-9A39-BD21081D26D3}">
      <dgm:prSet/>
      <dgm:spPr/>
    </dgm:pt>
    <dgm:pt modelId="{82F85A9D-2741-4363-8FDA-7897CD174380}" type="pres">
      <dgm:prSet presAssocID="{EEC93952-C313-4F1D-BC6A-2650CB440434}" presName="Name0" presStyleCnt="0">
        <dgm:presLayoutVars>
          <dgm:dir/>
          <dgm:animLvl val="lvl"/>
          <dgm:resizeHandles val="exact"/>
        </dgm:presLayoutVars>
      </dgm:prSet>
      <dgm:spPr/>
    </dgm:pt>
    <dgm:pt modelId="{F45A68ED-2CC3-44D0-B7EF-B678E653947B}" type="pres">
      <dgm:prSet presAssocID="{0AADFB0B-FB96-455B-86FB-38E348D74CD7}" presName="composite" presStyleCnt="0"/>
      <dgm:spPr/>
    </dgm:pt>
    <dgm:pt modelId="{47CA3EFB-9C02-4EB5-B793-FB475B71D8BE}" type="pres">
      <dgm:prSet presAssocID="{0AADFB0B-FB96-455B-86FB-38E348D74CD7}" presName="parTx" presStyleLbl="alignNode1" presStyleIdx="0" presStyleCnt="2">
        <dgm:presLayoutVars>
          <dgm:chMax val="0"/>
          <dgm:chPref val="0"/>
          <dgm:bulletEnabled val="1"/>
        </dgm:presLayoutVars>
      </dgm:prSet>
      <dgm:spPr/>
    </dgm:pt>
    <dgm:pt modelId="{F430F6C1-9ABB-45BB-8953-3CECDC8C4CB5}" type="pres">
      <dgm:prSet presAssocID="{0AADFB0B-FB96-455B-86FB-38E348D74CD7}" presName="desTx" presStyleLbl="alignAccFollowNode1" presStyleIdx="0" presStyleCnt="2">
        <dgm:presLayoutVars>
          <dgm:bulletEnabled val="1"/>
        </dgm:presLayoutVars>
      </dgm:prSet>
      <dgm:spPr/>
    </dgm:pt>
    <dgm:pt modelId="{0096F7CF-5DC9-41E0-A945-6F45882656BB}" type="pres">
      <dgm:prSet presAssocID="{8FC417B9-C144-4A4E-ACE6-05E2F77B7BD5}" presName="space" presStyleCnt="0"/>
      <dgm:spPr/>
    </dgm:pt>
    <dgm:pt modelId="{70A760F7-3639-4018-92EF-8120BFBD710A}" type="pres">
      <dgm:prSet presAssocID="{AC33BBEF-6FEA-4DBA-A4F3-5F1E15792AE0}" presName="composite" presStyleCnt="0"/>
      <dgm:spPr/>
    </dgm:pt>
    <dgm:pt modelId="{C196F8F5-16B3-4CEE-92E5-0A309DB192C7}" type="pres">
      <dgm:prSet presAssocID="{AC33BBEF-6FEA-4DBA-A4F3-5F1E15792AE0}" presName="parTx" presStyleLbl="alignNode1" presStyleIdx="1" presStyleCnt="2">
        <dgm:presLayoutVars>
          <dgm:chMax val="0"/>
          <dgm:chPref val="0"/>
          <dgm:bulletEnabled val="1"/>
        </dgm:presLayoutVars>
      </dgm:prSet>
      <dgm:spPr/>
    </dgm:pt>
    <dgm:pt modelId="{559CACB3-8D6C-49CE-AF19-E0B273D6A290}" type="pres">
      <dgm:prSet presAssocID="{AC33BBEF-6FEA-4DBA-A4F3-5F1E15792AE0}" presName="desTx" presStyleLbl="alignAccFollowNode1" presStyleIdx="1" presStyleCnt="2">
        <dgm:presLayoutVars>
          <dgm:bulletEnabled val="1"/>
        </dgm:presLayoutVars>
      </dgm:prSet>
      <dgm:spPr/>
    </dgm:pt>
  </dgm:ptLst>
  <dgm:cxnLst>
    <dgm:cxn modelId="{7F054C02-9DCC-4FF9-8DD2-D0986BDBAC29}" type="presOf" srcId="{AC33BBEF-6FEA-4DBA-A4F3-5F1E15792AE0}" destId="{C196F8F5-16B3-4CEE-92E5-0A309DB192C7}" srcOrd="0" destOrd="0" presId="urn:microsoft.com/office/officeart/2005/8/layout/hList1"/>
    <dgm:cxn modelId="{1CEEC605-C828-463C-9EE6-2661AD112831}" srcId="{AC33BBEF-6FEA-4DBA-A4F3-5F1E15792AE0}" destId="{3BF53791-05BB-48B6-AB6E-0D875E619301}" srcOrd="1" destOrd="0" parTransId="{FC2AD2E3-B96B-405F-9839-B5E6C61F203F}" sibTransId="{FB229FA8-96EB-401E-86A8-BDB702B84E05}"/>
    <dgm:cxn modelId="{626D9D20-285D-4AF1-81D6-9CAE34A223FA}" srcId="{0AADFB0B-FB96-455B-86FB-38E348D74CD7}" destId="{96F46DD6-ACA3-4C62-AAF1-4708685A337D}" srcOrd="4" destOrd="0" parTransId="{B16D8A17-CA32-4AA7-8A9C-06D1D4DA7EA4}" sibTransId="{9A734025-EC40-4708-BD89-CF0C63341DE4}"/>
    <dgm:cxn modelId="{E7543928-DB7E-4473-B19C-09138DEE2694}" type="presOf" srcId="{D526A994-3BBE-4BF7-8E0F-0EE80447FE45}" destId="{F430F6C1-9ABB-45BB-8953-3CECDC8C4CB5}" srcOrd="0" destOrd="0" presId="urn:microsoft.com/office/officeart/2005/8/layout/hList1"/>
    <dgm:cxn modelId="{FA6EEC2A-689E-4F90-BD80-64C873B967FC}" srcId="{0AADFB0B-FB96-455B-86FB-38E348D74CD7}" destId="{CE31AB81-9AD4-4A3C-9CE5-47A52DB9829B}" srcOrd="3" destOrd="0" parTransId="{1749F19C-363B-4DFE-A5BE-CB8D3867C99E}" sibTransId="{64B5DAC7-FCB6-4A93-B07E-932F52B88A8C}"/>
    <dgm:cxn modelId="{36A63B30-7124-4E9B-B037-D44D880F8A6F}" srcId="{AC33BBEF-6FEA-4DBA-A4F3-5F1E15792AE0}" destId="{EB4F2E9C-7739-4860-8B94-9D360C6C40BF}" srcOrd="2" destOrd="0" parTransId="{266CB188-7F56-4248-9A40-F579FCB2FD07}" sibTransId="{4FA173B2-D1B8-4E2D-AA3B-6B55E8076A65}"/>
    <dgm:cxn modelId="{C5EBDD33-A741-44D6-97E6-7EA2A27CB291}" srcId="{0AADFB0B-FB96-455B-86FB-38E348D74CD7}" destId="{CDBCE0CA-4E09-4FA1-AEE3-B1631A4A12B8}" srcOrd="2" destOrd="0" parTransId="{4AF9FA86-F50B-4493-B25C-87DC3FFF0379}" sibTransId="{2646C331-629A-4EF9-8500-91D7468A43E4}"/>
    <dgm:cxn modelId="{1DCA8E3D-A1B0-46DD-A5BF-BE4F3003B60F}" srcId="{EEC93952-C313-4F1D-BC6A-2650CB440434}" destId="{0AADFB0B-FB96-455B-86FB-38E348D74CD7}" srcOrd="0" destOrd="0" parTransId="{68C542A4-EF2F-4E00-96DA-F22A1C2A025C}" sibTransId="{8FC417B9-C144-4A4E-ACE6-05E2F77B7BD5}"/>
    <dgm:cxn modelId="{EEB3163F-40DE-4AF5-B5A5-81A4E1D07117}" type="presOf" srcId="{8DCA7DA0-E29B-4409-BCA9-7F0C6F3196C3}" destId="{F430F6C1-9ABB-45BB-8953-3CECDC8C4CB5}" srcOrd="0" destOrd="1" presId="urn:microsoft.com/office/officeart/2005/8/layout/hList1"/>
    <dgm:cxn modelId="{7E489640-980D-43B7-B560-AA9E26CDEFDC}" srcId="{EEC93952-C313-4F1D-BC6A-2650CB440434}" destId="{AC33BBEF-6FEA-4DBA-A4F3-5F1E15792AE0}" srcOrd="1" destOrd="0" parTransId="{855B8CDB-921A-4290-922A-53B236B17A44}" sibTransId="{9F37617B-1EE5-4E7D-A9CC-68560017DAEF}"/>
    <dgm:cxn modelId="{0B18B060-976C-4DFF-8599-CCB547B4E268}" type="presOf" srcId="{EEC93952-C313-4F1D-BC6A-2650CB440434}" destId="{82F85A9D-2741-4363-8FDA-7897CD174380}" srcOrd="0" destOrd="0" presId="urn:microsoft.com/office/officeart/2005/8/layout/hList1"/>
    <dgm:cxn modelId="{DCF8BA76-C8F6-497B-A0B2-99666566D2FB}" type="presOf" srcId="{CDBCE0CA-4E09-4FA1-AEE3-B1631A4A12B8}" destId="{F430F6C1-9ABB-45BB-8953-3CECDC8C4CB5}" srcOrd="0" destOrd="2" presId="urn:microsoft.com/office/officeart/2005/8/layout/hList1"/>
    <dgm:cxn modelId="{DFF26078-20CF-4152-89EB-71E17C6BDD7B}" type="presOf" srcId="{40F4E83E-6C61-4949-9849-D66C4E61A20D}" destId="{559CACB3-8D6C-49CE-AF19-E0B273D6A290}" srcOrd="0" destOrd="3" presId="urn:microsoft.com/office/officeart/2005/8/layout/hList1"/>
    <dgm:cxn modelId="{92FB137B-4D3F-40B8-ACB9-F2CCFDBB9E43}" type="presOf" srcId="{EB4F2E9C-7739-4860-8B94-9D360C6C40BF}" destId="{559CACB3-8D6C-49CE-AF19-E0B273D6A290}" srcOrd="0" destOrd="2" presId="urn:microsoft.com/office/officeart/2005/8/layout/hList1"/>
    <dgm:cxn modelId="{3816607B-EABC-4D65-9950-7008F92DADC7}" type="presOf" srcId="{96F46DD6-ACA3-4C62-AAF1-4708685A337D}" destId="{F430F6C1-9ABB-45BB-8953-3CECDC8C4CB5}" srcOrd="0" destOrd="4" presId="urn:microsoft.com/office/officeart/2005/8/layout/hList1"/>
    <dgm:cxn modelId="{E34C407E-4129-4E29-BF61-551790563EF5}" type="presOf" srcId="{9EF54E81-01C9-4C64-AA0F-4013023A8F93}" destId="{559CACB3-8D6C-49CE-AF19-E0B273D6A290}" srcOrd="0" destOrd="0" presId="urn:microsoft.com/office/officeart/2005/8/layout/hList1"/>
    <dgm:cxn modelId="{99476D8C-7F6A-467C-BE0B-D82A3EA25F11}" srcId="{0AADFB0B-FB96-455B-86FB-38E348D74CD7}" destId="{D526A994-3BBE-4BF7-8E0F-0EE80447FE45}" srcOrd="0" destOrd="0" parTransId="{D63E4F9A-9CB7-44EB-B74D-68EC40F87F45}" sibTransId="{BC48103C-BED0-4514-B093-00DD4F88DCE8}"/>
    <dgm:cxn modelId="{D89662BC-78C4-4983-8DF9-F593F5676360}" type="presOf" srcId="{CE31AB81-9AD4-4A3C-9CE5-47A52DB9829B}" destId="{F430F6C1-9ABB-45BB-8953-3CECDC8C4CB5}" srcOrd="0" destOrd="3" presId="urn:microsoft.com/office/officeart/2005/8/layout/hList1"/>
    <dgm:cxn modelId="{B233D8CD-CEA8-43D3-B8F1-7D8E2BD77CC4}" srcId="{0AADFB0B-FB96-455B-86FB-38E348D74CD7}" destId="{8DCA7DA0-E29B-4409-BCA9-7F0C6F3196C3}" srcOrd="1" destOrd="0" parTransId="{7A5268A5-2FE2-4248-AF7A-39EF50916C3B}" sibTransId="{CFD06B30-90C6-4E49-BAE8-50BFCAE42DD0}"/>
    <dgm:cxn modelId="{DECAE0DD-16B1-4102-9A39-BD21081D26D3}" srcId="{AC33BBEF-6FEA-4DBA-A4F3-5F1E15792AE0}" destId="{40F4E83E-6C61-4949-9849-D66C4E61A20D}" srcOrd="3" destOrd="0" parTransId="{1004014D-A90E-4044-89F7-EC1D9E1D48FF}" sibTransId="{A64F284D-BB72-4EB7-8F39-CBC11FEF418C}"/>
    <dgm:cxn modelId="{564AD6F2-9FC0-4FD3-9CAE-4EA8FF6595E4}" srcId="{AC33BBEF-6FEA-4DBA-A4F3-5F1E15792AE0}" destId="{9EF54E81-01C9-4C64-AA0F-4013023A8F93}" srcOrd="0" destOrd="0" parTransId="{9A57EFBB-C249-4CCC-B21E-C98F47AB5214}" sibTransId="{9D1CF09D-467C-4415-9304-F0ECC14058E3}"/>
    <dgm:cxn modelId="{1E1F1EFA-5213-429B-BAC2-66434158C1F3}" type="presOf" srcId="{3BF53791-05BB-48B6-AB6E-0D875E619301}" destId="{559CACB3-8D6C-49CE-AF19-E0B273D6A290}" srcOrd="0" destOrd="1" presId="urn:microsoft.com/office/officeart/2005/8/layout/hList1"/>
    <dgm:cxn modelId="{A06AC7FD-0A21-4E73-A22C-3302608AFAC4}" type="presOf" srcId="{0AADFB0B-FB96-455B-86FB-38E348D74CD7}" destId="{47CA3EFB-9C02-4EB5-B793-FB475B71D8BE}" srcOrd="0" destOrd="0" presId="urn:microsoft.com/office/officeart/2005/8/layout/hList1"/>
    <dgm:cxn modelId="{8A993E28-1578-44E3-8509-DEC73D74C9AA}" type="presParOf" srcId="{82F85A9D-2741-4363-8FDA-7897CD174380}" destId="{F45A68ED-2CC3-44D0-B7EF-B678E653947B}" srcOrd="0" destOrd="0" presId="urn:microsoft.com/office/officeart/2005/8/layout/hList1"/>
    <dgm:cxn modelId="{B8FA11A1-BBDE-4D7A-8096-691E1F1B9204}" type="presParOf" srcId="{F45A68ED-2CC3-44D0-B7EF-B678E653947B}" destId="{47CA3EFB-9C02-4EB5-B793-FB475B71D8BE}" srcOrd="0" destOrd="0" presId="urn:microsoft.com/office/officeart/2005/8/layout/hList1"/>
    <dgm:cxn modelId="{9CE39752-A0F1-4428-919F-C36FBCEAEE1D}" type="presParOf" srcId="{F45A68ED-2CC3-44D0-B7EF-B678E653947B}" destId="{F430F6C1-9ABB-45BB-8953-3CECDC8C4CB5}" srcOrd="1" destOrd="0" presId="urn:microsoft.com/office/officeart/2005/8/layout/hList1"/>
    <dgm:cxn modelId="{C8A86F6E-5CBF-480C-A72D-C818DF1469BE}" type="presParOf" srcId="{82F85A9D-2741-4363-8FDA-7897CD174380}" destId="{0096F7CF-5DC9-41E0-A945-6F45882656BB}" srcOrd="1" destOrd="0" presId="urn:microsoft.com/office/officeart/2005/8/layout/hList1"/>
    <dgm:cxn modelId="{7B27B757-7155-4F86-A182-729C32195668}" type="presParOf" srcId="{82F85A9D-2741-4363-8FDA-7897CD174380}" destId="{70A760F7-3639-4018-92EF-8120BFBD710A}" srcOrd="2" destOrd="0" presId="urn:microsoft.com/office/officeart/2005/8/layout/hList1"/>
    <dgm:cxn modelId="{62F5E0F1-2AAE-433C-9C5B-F097BD3DB63E}" type="presParOf" srcId="{70A760F7-3639-4018-92EF-8120BFBD710A}" destId="{C196F8F5-16B3-4CEE-92E5-0A309DB192C7}" srcOrd="0" destOrd="0" presId="urn:microsoft.com/office/officeart/2005/8/layout/hList1"/>
    <dgm:cxn modelId="{03A5C480-D530-41D1-AF83-0C3DD85206F9}" type="presParOf" srcId="{70A760F7-3639-4018-92EF-8120BFBD710A}" destId="{559CACB3-8D6C-49CE-AF19-E0B273D6A290}"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C90127-2853-45C9-948A-A062D92A941C}" type="doc">
      <dgm:prSet loTypeId="urn:microsoft.com/office/officeart/2005/8/layout/radial6" loCatId="relationship" qsTypeId="urn:microsoft.com/office/officeart/2005/8/quickstyle/simple3" qsCatId="simple" csTypeId="urn:microsoft.com/office/officeart/2005/8/colors/accent2_1" csCatId="accent2" phldr="1"/>
      <dgm:spPr/>
      <dgm:t>
        <a:bodyPr/>
        <a:lstStyle/>
        <a:p>
          <a:endParaRPr lang="en-US"/>
        </a:p>
      </dgm:t>
    </dgm:pt>
    <dgm:pt modelId="{09CA656D-6C96-4B29-8962-451146C23DFC}">
      <dgm:prSet phldrT="[Text]" custT="1"/>
      <dgm:spPr>
        <a:solidFill>
          <a:schemeClr val="accent2">
            <a:lumMod val="20000"/>
            <a:lumOff val="80000"/>
          </a:schemeClr>
        </a:solidFill>
      </dgm:spPr>
      <dgm:t>
        <a:bodyPr/>
        <a:lstStyle/>
        <a:p>
          <a:r>
            <a:rPr lang="en-US" sz="2000" b="1" dirty="0"/>
            <a:t>T</a:t>
          </a:r>
          <a:r>
            <a:rPr lang="en-US" sz="2000" b="1" dirty="0">
              <a:effectLst/>
              <a:latin typeface="Aptos" panose="020B0004020202020204" pitchFamily="34" charset="0"/>
              <a:ea typeface="Aptos" panose="020B0004020202020204" pitchFamily="34" charset="0"/>
              <a:cs typeface="Segoe UI" panose="020B0502040204020203" pitchFamily="34" charset="0"/>
            </a:rPr>
            <a:t>o support the growth, advancement, and success of all faculty members at all ranks. </a:t>
          </a:r>
          <a:endParaRPr lang="en-US" sz="2000" b="1" dirty="0"/>
        </a:p>
      </dgm:t>
    </dgm:pt>
    <dgm:pt modelId="{0C70FE7C-0896-45CE-83AD-4569B5DE9F8B}" type="parTrans" cxnId="{EEEE45A6-E983-41FB-B4D3-78DF48AD86D4}">
      <dgm:prSet/>
      <dgm:spPr/>
      <dgm:t>
        <a:bodyPr/>
        <a:lstStyle/>
        <a:p>
          <a:endParaRPr lang="en-US" sz="2000"/>
        </a:p>
      </dgm:t>
    </dgm:pt>
    <dgm:pt modelId="{8E811EBA-BD10-4135-9EDE-0BA89C109C66}" type="sibTrans" cxnId="{EEEE45A6-E983-41FB-B4D3-78DF48AD86D4}">
      <dgm:prSet/>
      <dgm:spPr/>
      <dgm:t>
        <a:bodyPr/>
        <a:lstStyle/>
        <a:p>
          <a:endParaRPr lang="en-US" sz="2000"/>
        </a:p>
      </dgm:t>
    </dgm:pt>
    <dgm:pt modelId="{050EE3C5-E6E6-434A-B7B4-E0DD1E927137}">
      <dgm:prSet phldrT="[Text]" custT="1"/>
      <dgm:spPr>
        <a:solidFill>
          <a:schemeClr val="accent1">
            <a:lumMod val="40000"/>
            <a:lumOff val="60000"/>
          </a:schemeClr>
        </a:solidFill>
      </dgm:spPr>
      <dgm:t>
        <a:bodyPr/>
        <a:lstStyle/>
        <a:p>
          <a:r>
            <a:rPr lang="en-US" sz="2000" dirty="0">
              <a:effectLst/>
              <a:latin typeface="Aptos" panose="020B0004020202020204" pitchFamily="34" charset="0"/>
              <a:ea typeface="Aptos" panose="020B0004020202020204" pitchFamily="34" charset="0"/>
              <a:cs typeface="Segoe UI" panose="020B0502040204020203" pitchFamily="34" charset="0"/>
            </a:rPr>
            <a:t>Help you meet your targeted </a:t>
          </a:r>
          <a:r>
            <a:rPr lang="en-US" sz="2000" dirty="0">
              <a:latin typeface="Aptos" panose="020B0004020202020204" pitchFamily="34" charset="0"/>
              <a:ea typeface="Aptos" panose="020B0004020202020204" pitchFamily="34" charset="0"/>
              <a:cs typeface="Segoe UI" panose="020B0502040204020203" pitchFamily="34" charset="0"/>
            </a:rPr>
            <a:t>career goals</a:t>
          </a:r>
          <a:r>
            <a:rPr lang="en-US" sz="2000" dirty="0">
              <a:effectLst/>
              <a:latin typeface="Aptos" panose="020B0004020202020204" pitchFamily="34" charset="0"/>
              <a:ea typeface="Aptos" panose="020B0004020202020204" pitchFamily="34" charset="0"/>
              <a:cs typeface="Segoe UI" panose="020B0502040204020203" pitchFamily="34" charset="0"/>
            </a:rPr>
            <a:t> </a:t>
          </a:r>
          <a:endParaRPr lang="en-US" sz="2000" dirty="0"/>
        </a:p>
      </dgm:t>
    </dgm:pt>
    <dgm:pt modelId="{FEF6AFDF-DA05-42DA-9995-EE0860898E6A}" type="parTrans" cxnId="{97D9BDD6-F96B-4D20-846C-614FEDC92991}">
      <dgm:prSet/>
      <dgm:spPr/>
      <dgm:t>
        <a:bodyPr/>
        <a:lstStyle/>
        <a:p>
          <a:endParaRPr lang="en-US" sz="2000"/>
        </a:p>
      </dgm:t>
    </dgm:pt>
    <dgm:pt modelId="{039B3AD6-3670-4410-B7FA-EF73A77ACA19}" type="sibTrans" cxnId="{97D9BDD6-F96B-4D20-846C-614FEDC92991}">
      <dgm:prSet/>
      <dgm:spPr/>
      <dgm:t>
        <a:bodyPr/>
        <a:lstStyle/>
        <a:p>
          <a:endParaRPr lang="en-US" sz="2000"/>
        </a:p>
      </dgm:t>
    </dgm:pt>
    <dgm:pt modelId="{55750CDA-9603-4E71-9CAE-294C2A734209}">
      <dgm:prSet phldrT="[Text]" custT="1"/>
      <dgm:spPr>
        <a:solidFill>
          <a:schemeClr val="accent6">
            <a:lumMod val="40000"/>
            <a:lumOff val="60000"/>
          </a:schemeClr>
        </a:solidFill>
      </dgm:spPr>
      <dgm:t>
        <a:bodyPr/>
        <a:lstStyle/>
        <a:p>
          <a:pPr>
            <a:buAutoNum type="arabicParenR"/>
          </a:pPr>
          <a:r>
            <a:rPr lang="en-US" sz="1800" dirty="0">
              <a:latin typeface="Aptos" panose="020B0004020202020204" pitchFamily="34" charset="0"/>
              <a:ea typeface="Aptos" panose="020B0004020202020204" pitchFamily="34" charset="0"/>
              <a:cs typeface="Segoe UI" panose="020B0502040204020203" pitchFamily="34" charset="0"/>
            </a:rPr>
            <a:t>Support the mission and vision of the Bioengineering Department</a:t>
          </a:r>
          <a:endParaRPr lang="en-US" sz="1800" dirty="0"/>
        </a:p>
      </dgm:t>
    </dgm:pt>
    <dgm:pt modelId="{93680149-65E5-481C-95E7-F77F6302FEEC}" type="parTrans" cxnId="{ACC91CD2-D2D2-4F41-8C11-4C56E822BF63}">
      <dgm:prSet/>
      <dgm:spPr/>
      <dgm:t>
        <a:bodyPr/>
        <a:lstStyle/>
        <a:p>
          <a:endParaRPr lang="en-US" sz="2000"/>
        </a:p>
      </dgm:t>
    </dgm:pt>
    <dgm:pt modelId="{DA9EF238-717A-4EFC-88D3-53C02CC6C47D}" type="sibTrans" cxnId="{ACC91CD2-D2D2-4F41-8C11-4C56E822BF63}">
      <dgm:prSet/>
      <dgm:spPr/>
      <dgm:t>
        <a:bodyPr/>
        <a:lstStyle/>
        <a:p>
          <a:endParaRPr lang="en-US" sz="2000"/>
        </a:p>
      </dgm:t>
    </dgm:pt>
    <dgm:pt modelId="{D7304ABC-9E11-43F8-BAEC-8210DA42422C}">
      <dgm:prSet phldrT="[Text]" custT="1"/>
      <dgm:spPr>
        <a:solidFill>
          <a:schemeClr val="accent6">
            <a:lumMod val="40000"/>
            <a:lumOff val="60000"/>
          </a:schemeClr>
        </a:solidFill>
      </dgm:spPr>
      <dgm:t>
        <a:bodyPr/>
        <a:lstStyle/>
        <a:p>
          <a:pPr>
            <a:buAutoNum type="arabicParenR"/>
          </a:pPr>
          <a:r>
            <a:rPr lang="en-US" sz="1800" dirty="0">
              <a:effectLst/>
              <a:latin typeface="Aptos" panose="020B0004020202020204" pitchFamily="34" charset="0"/>
              <a:ea typeface="Aptos" panose="020B0004020202020204" pitchFamily="34" charset="0"/>
              <a:cs typeface="Segoe UI" panose="020B0502040204020203" pitchFamily="34" charset="0"/>
            </a:rPr>
            <a:t>Assure the preeminence of Clemson BIOE within the academic community</a:t>
          </a:r>
          <a:endParaRPr lang="en-US" sz="1800" dirty="0"/>
        </a:p>
      </dgm:t>
    </dgm:pt>
    <dgm:pt modelId="{144E9746-B444-4DE0-9DA1-DF2F274D6EFB}" type="parTrans" cxnId="{6DF04F52-D955-4554-BD87-0C2CA56EE841}">
      <dgm:prSet/>
      <dgm:spPr/>
      <dgm:t>
        <a:bodyPr/>
        <a:lstStyle/>
        <a:p>
          <a:endParaRPr lang="en-US" sz="2000"/>
        </a:p>
      </dgm:t>
    </dgm:pt>
    <dgm:pt modelId="{F72BD163-7976-4C83-B532-7155C057D6FD}" type="sibTrans" cxnId="{6DF04F52-D955-4554-BD87-0C2CA56EE841}">
      <dgm:prSet/>
      <dgm:spPr/>
      <dgm:t>
        <a:bodyPr/>
        <a:lstStyle/>
        <a:p>
          <a:endParaRPr lang="en-US" sz="2000"/>
        </a:p>
      </dgm:t>
    </dgm:pt>
    <dgm:pt modelId="{EDEC37F1-3F1A-4CA5-BF2A-EE4B67960951}">
      <dgm:prSet phldrT="[Text]" custT="1"/>
      <dgm:spPr>
        <a:solidFill>
          <a:schemeClr val="accent1">
            <a:lumMod val="40000"/>
            <a:lumOff val="60000"/>
          </a:schemeClr>
        </a:solidFill>
      </dgm:spPr>
      <dgm:t>
        <a:bodyPr/>
        <a:lstStyle/>
        <a:p>
          <a:pPr>
            <a:buAutoNum type="arabicParenR"/>
          </a:pPr>
          <a:r>
            <a:rPr lang="en-US" sz="2000" dirty="0">
              <a:effectLst/>
              <a:latin typeface="Aptos" panose="020B0004020202020204" pitchFamily="34" charset="0"/>
              <a:ea typeface="Aptos" panose="020B0004020202020204" pitchFamily="34" charset="0"/>
              <a:cs typeface="Segoe UI" panose="020B0502040204020203" pitchFamily="34" charset="0"/>
            </a:rPr>
            <a:t>Empower you to thrive in your roles and your academic community</a:t>
          </a:r>
          <a:endParaRPr lang="en-US" sz="2000" dirty="0"/>
        </a:p>
      </dgm:t>
    </dgm:pt>
    <dgm:pt modelId="{B834EDDC-A73D-402B-B2C2-9E23C4C77CB4}" type="parTrans" cxnId="{00353508-9A4E-4E55-9986-8663B4D79BF6}">
      <dgm:prSet/>
      <dgm:spPr/>
      <dgm:t>
        <a:bodyPr/>
        <a:lstStyle/>
        <a:p>
          <a:endParaRPr lang="en-US" sz="2000"/>
        </a:p>
      </dgm:t>
    </dgm:pt>
    <dgm:pt modelId="{89A0E5C4-52A3-40F3-A2BA-E226F38B4CB0}" type="sibTrans" cxnId="{00353508-9A4E-4E55-9986-8663B4D79BF6}">
      <dgm:prSet/>
      <dgm:spPr/>
      <dgm:t>
        <a:bodyPr/>
        <a:lstStyle/>
        <a:p>
          <a:endParaRPr lang="en-US" sz="2000"/>
        </a:p>
      </dgm:t>
    </dgm:pt>
    <dgm:pt modelId="{0ADEC4F4-FD00-471C-BA70-EA4F17EF1AFB}" type="pres">
      <dgm:prSet presAssocID="{77C90127-2853-45C9-948A-A062D92A941C}" presName="Name0" presStyleCnt="0">
        <dgm:presLayoutVars>
          <dgm:chMax val="1"/>
          <dgm:dir/>
          <dgm:animLvl val="ctr"/>
          <dgm:resizeHandles val="exact"/>
        </dgm:presLayoutVars>
      </dgm:prSet>
      <dgm:spPr/>
    </dgm:pt>
    <dgm:pt modelId="{76C8519F-CCAF-4EDD-A47D-920AE970DD44}" type="pres">
      <dgm:prSet presAssocID="{09CA656D-6C96-4B29-8962-451146C23DFC}" presName="centerShape" presStyleLbl="node0" presStyleIdx="0" presStyleCnt="1" custScaleX="138613" custScaleY="138613"/>
      <dgm:spPr/>
    </dgm:pt>
    <dgm:pt modelId="{AF4E9FEE-1403-4585-A9D1-A14026874F61}" type="pres">
      <dgm:prSet presAssocID="{050EE3C5-E6E6-434A-B7B4-E0DD1E927137}" presName="node" presStyleLbl="node1" presStyleIdx="0" presStyleCnt="4" custScaleX="136271" custScaleY="136271" custRadScaleRad="101968">
        <dgm:presLayoutVars>
          <dgm:bulletEnabled val="1"/>
        </dgm:presLayoutVars>
      </dgm:prSet>
      <dgm:spPr/>
    </dgm:pt>
    <dgm:pt modelId="{CBE48648-965F-4962-A8D1-D23848ED92DB}" type="pres">
      <dgm:prSet presAssocID="{050EE3C5-E6E6-434A-B7B4-E0DD1E927137}" presName="dummy" presStyleCnt="0"/>
      <dgm:spPr/>
    </dgm:pt>
    <dgm:pt modelId="{CD84A019-55B9-427B-A527-EA380195EFB9}" type="pres">
      <dgm:prSet presAssocID="{039B3AD6-3670-4410-B7FA-EF73A77ACA19}" presName="sibTrans" presStyleLbl="sibTrans2D1" presStyleIdx="0" presStyleCnt="4"/>
      <dgm:spPr/>
    </dgm:pt>
    <dgm:pt modelId="{C392CCC1-ADBC-4766-99F8-CC3199B0E91D}" type="pres">
      <dgm:prSet presAssocID="{55750CDA-9603-4E71-9CAE-294C2A734209}" presName="node" presStyleLbl="node1" presStyleIdx="1" presStyleCnt="4" custScaleX="150282" custScaleY="150282" custRadScaleRad="100019" custRadScaleInc="-3758">
        <dgm:presLayoutVars>
          <dgm:bulletEnabled val="1"/>
        </dgm:presLayoutVars>
      </dgm:prSet>
      <dgm:spPr/>
    </dgm:pt>
    <dgm:pt modelId="{9A00EF5C-B415-4C5F-8B9D-1F4271BDA15F}" type="pres">
      <dgm:prSet presAssocID="{55750CDA-9603-4E71-9CAE-294C2A734209}" presName="dummy" presStyleCnt="0"/>
      <dgm:spPr/>
    </dgm:pt>
    <dgm:pt modelId="{F92EADF0-E890-4C55-AA87-1BEB4C82AE46}" type="pres">
      <dgm:prSet presAssocID="{DA9EF238-717A-4EFC-88D3-53C02CC6C47D}" presName="sibTrans" presStyleLbl="sibTrans2D1" presStyleIdx="1" presStyleCnt="4"/>
      <dgm:spPr/>
    </dgm:pt>
    <dgm:pt modelId="{F6D319A4-D7C6-40A5-A84B-7F8318FD7169}" type="pres">
      <dgm:prSet presAssocID="{D7304ABC-9E11-43F8-BAEC-8210DA42422C}" presName="node" presStyleLbl="node1" presStyleIdx="2" presStyleCnt="4" custScaleX="138539" custScaleY="138539">
        <dgm:presLayoutVars>
          <dgm:bulletEnabled val="1"/>
        </dgm:presLayoutVars>
      </dgm:prSet>
      <dgm:spPr/>
    </dgm:pt>
    <dgm:pt modelId="{5C872139-526E-4F4E-9A2A-D6310154D182}" type="pres">
      <dgm:prSet presAssocID="{D7304ABC-9E11-43F8-BAEC-8210DA42422C}" presName="dummy" presStyleCnt="0"/>
      <dgm:spPr/>
    </dgm:pt>
    <dgm:pt modelId="{FEAD387A-7185-4980-A6D9-C5035A813E46}" type="pres">
      <dgm:prSet presAssocID="{F72BD163-7976-4C83-B532-7155C057D6FD}" presName="sibTrans" presStyleLbl="sibTrans2D1" presStyleIdx="2" presStyleCnt="4"/>
      <dgm:spPr/>
    </dgm:pt>
    <dgm:pt modelId="{E0163544-898D-4C3E-A37D-2A672A49F72B}" type="pres">
      <dgm:prSet presAssocID="{EDEC37F1-3F1A-4CA5-BF2A-EE4B67960951}" presName="node" presStyleLbl="node1" presStyleIdx="3" presStyleCnt="4" custScaleX="141270" custScaleY="141270" custRadScaleRad="100019" custRadScaleInc="3758">
        <dgm:presLayoutVars>
          <dgm:bulletEnabled val="1"/>
        </dgm:presLayoutVars>
      </dgm:prSet>
      <dgm:spPr/>
    </dgm:pt>
    <dgm:pt modelId="{97513842-9EE3-415D-B99C-68FF0A365B69}" type="pres">
      <dgm:prSet presAssocID="{EDEC37F1-3F1A-4CA5-BF2A-EE4B67960951}" presName="dummy" presStyleCnt="0"/>
      <dgm:spPr/>
    </dgm:pt>
    <dgm:pt modelId="{3ABF2878-B7DC-4AAE-955B-FD9E11E59B17}" type="pres">
      <dgm:prSet presAssocID="{89A0E5C4-52A3-40F3-A2BA-E226F38B4CB0}" presName="sibTrans" presStyleLbl="sibTrans2D1" presStyleIdx="3" presStyleCnt="4"/>
      <dgm:spPr/>
    </dgm:pt>
  </dgm:ptLst>
  <dgm:cxnLst>
    <dgm:cxn modelId="{00353508-9A4E-4E55-9986-8663B4D79BF6}" srcId="{09CA656D-6C96-4B29-8962-451146C23DFC}" destId="{EDEC37F1-3F1A-4CA5-BF2A-EE4B67960951}" srcOrd="3" destOrd="0" parTransId="{B834EDDC-A73D-402B-B2C2-9E23C4C77CB4}" sibTransId="{89A0E5C4-52A3-40F3-A2BA-E226F38B4CB0}"/>
    <dgm:cxn modelId="{80D7A924-663C-4C05-A3D3-160ABD9DE7CC}" type="presOf" srcId="{09CA656D-6C96-4B29-8962-451146C23DFC}" destId="{76C8519F-CCAF-4EDD-A47D-920AE970DD44}" srcOrd="0" destOrd="0" presId="urn:microsoft.com/office/officeart/2005/8/layout/radial6"/>
    <dgm:cxn modelId="{14EC9E2F-2553-48E4-81C1-A5598DCB443D}" type="presOf" srcId="{77C90127-2853-45C9-948A-A062D92A941C}" destId="{0ADEC4F4-FD00-471C-BA70-EA4F17EF1AFB}" srcOrd="0" destOrd="0" presId="urn:microsoft.com/office/officeart/2005/8/layout/radial6"/>
    <dgm:cxn modelId="{6DF04F52-D955-4554-BD87-0C2CA56EE841}" srcId="{09CA656D-6C96-4B29-8962-451146C23DFC}" destId="{D7304ABC-9E11-43F8-BAEC-8210DA42422C}" srcOrd="2" destOrd="0" parTransId="{144E9746-B444-4DE0-9DA1-DF2F274D6EFB}" sibTransId="{F72BD163-7976-4C83-B532-7155C057D6FD}"/>
    <dgm:cxn modelId="{9F27555A-B8B1-47CE-AEEF-FD6878938EAF}" type="presOf" srcId="{55750CDA-9603-4E71-9CAE-294C2A734209}" destId="{C392CCC1-ADBC-4766-99F8-CC3199B0E91D}" srcOrd="0" destOrd="0" presId="urn:microsoft.com/office/officeart/2005/8/layout/radial6"/>
    <dgm:cxn modelId="{05093D98-5BFE-4CA8-B7F2-20548FE35319}" type="presOf" srcId="{F72BD163-7976-4C83-B532-7155C057D6FD}" destId="{FEAD387A-7185-4980-A6D9-C5035A813E46}" srcOrd="0" destOrd="0" presId="urn:microsoft.com/office/officeart/2005/8/layout/radial6"/>
    <dgm:cxn modelId="{EEEE45A6-E983-41FB-B4D3-78DF48AD86D4}" srcId="{77C90127-2853-45C9-948A-A062D92A941C}" destId="{09CA656D-6C96-4B29-8962-451146C23DFC}" srcOrd="0" destOrd="0" parTransId="{0C70FE7C-0896-45CE-83AD-4569B5DE9F8B}" sibTransId="{8E811EBA-BD10-4135-9EDE-0BA89C109C66}"/>
    <dgm:cxn modelId="{87D626C9-26AF-4C74-958F-0B106CFE0C88}" type="presOf" srcId="{DA9EF238-717A-4EFC-88D3-53C02CC6C47D}" destId="{F92EADF0-E890-4C55-AA87-1BEB4C82AE46}" srcOrd="0" destOrd="0" presId="urn:microsoft.com/office/officeart/2005/8/layout/radial6"/>
    <dgm:cxn modelId="{ACC91CD2-D2D2-4F41-8C11-4C56E822BF63}" srcId="{09CA656D-6C96-4B29-8962-451146C23DFC}" destId="{55750CDA-9603-4E71-9CAE-294C2A734209}" srcOrd="1" destOrd="0" parTransId="{93680149-65E5-481C-95E7-F77F6302FEEC}" sibTransId="{DA9EF238-717A-4EFC-88D3-53C02CC6C47D}"/>
    <dgm:cxn modelId="{97D9BDD6-F96B-4D20-846C-614FEDC92991}" srcId="{09CA656D-6C96-4B29-8962-451146C23DFC}" destId="{050EE3C5-E6E6-434A-B7B4-E0DD1E927137}" srcOrd="0" destOrd="0" parTransId="{FEF6AFDF-DA05-42DA-9995-EE0860898E6A}" sibTransId="{039B3AD6-3670-4410-B7FA-EF73A77ACA19}"/>
    <dgm:cxn modelId="{5CA6E9D9-AC4D-4847-9E7D-AF67FF6E0336}" type="presOf" srcId="{EDEC37F1-3F1A-4CA5-BF2A-EE4B67960951}" destId="{E0163544-898D-4C3E-A37D-2A672A49F72B}" srcOrd="0" destOrd="0" presId="urn:microsoft.com/office/officeart/2005/8/layout/radial6"/>
    <dgm:cxn modelId="{9B9615DF-545F-4194-A0BD-05375A93E6A1}" type="presOf" srcId="{89A0E5C4-52A3-40F3-A2BA-E226F38B4CB0}" destId="{3ABF2878-B7DC-4AAE-955B-FD9E11E59B17}" srcOrd="0" destOrd="0" presId="urn:microsoft.com/office/officeart/2005/8/layout/radial6"/>
    <dgm:cxn modelId="{8311EAE1-CCAB-4EB1-ADB5-25A11993CC4E}" type="presOf" srcId="{050EE3C5-E6E6-434A-B7B4-E0DD1E927137}" destId="{AF4E9FEE-1403-4585-A9D1-A14026874F61}" srcOrd="0" destOrd="0" presId="urn:microsoft.com/office/officeart/2005/8/layout/radial6"/>
    <dgm:cxn modelId="{160354F6-C6EA-4030-9D48-2907A1C7DFD8}" type="presOf" srcId="{039B3AD6-3670-4410-B7FA-EF73A77ACA19}" destId="{CD84A019-55B9-427B-A527-EA380195EFB9}" srcOrd="0" destOrd="0" presId="urn:microsoft.com/office/officeart/2005/8/layout/radial6"/>
    <dgm:cxn modelId="{B3E42BFD-3130-43F8-8C90-8DE1C2D22610}" type="presOf" srcId="{D7304ABC-9E11-43F8-BAEC-8210DA42422C}" destId="{F6D319A4-D7C6-40A5-A84B-7F8318FD7169}" srcOrd="0" destOrd="0" presId="urn:microsoft.com/office/officeart/2005/8/layout/radial6"/>
    <dgm:cxn modelId="{AF21B533-E051-4A10-B6BB-AEC952320635}" type="presParOf" srcId="{0ADEC4F4-FD00-471C-BA70-EA4F17EF1AFB}" destId="{76C8519F-CCAF-4EDD-A47D-920AE970DD44}" srcOrd="0" destOrd="0" presId="urn:microsoft.com/office/officeart/2005/8/layout/radial6"/>
    <dgm:cxn modelId="{BD40148A-BBCE-4534-A374-CCD8C94491AB}" type="presParOf" srcId="{0ADEC4F4-FD00-471C-BA70-EA4F17EF1AFB}" destId="{AF4E9FEE-1403-4585-A9D1-A14026874F61}" srcOrd="1" destOrd="0" presId="urn:microsoft.com/office/officeart/2005/8/layout/radial6"/>
    <dgm:cxn modelId="{B0DEA751-51C1-45F9-85B2-9E3BB2DE0A0A}" type="presParOf" srcId="{0ADEC4F4-FD00-471C-BA70-EA4F17EF1AFB}" destId="{CBE48648-965F-4962-A8D1-D23848ED92DB}" srcOrd="2" destOrd="0" presId="urn:microsoft.com/office/officeart/2005/8/layout/radial6"/>
    <dgm:cxn modelId="{8136FCE4-D8C2-49FC-AE68-4326A5BF9824}" type="presParOf" srcId="{0ADEC4F4-FD00-471C-BA70-EA4F17EF1AFB}" destId="{CD84A019-55B9-427B-A527-EA380195EFB9}" srcOrd="3" destOrd="0" presId="urn:microsoft.com/office/officeart/2005/8/layout/radial6"/>
    <dgm:cxn modelId="{992B6B66-D5CE-414A-8E96-EC54ABF8AF5E}" type="presParOf" srcId="{0ADEC4F4-FD00-471C-BA70-EA4F17EF1AFB}" destId="{C392CCC1-ADBC-4766-99F8-CC3199B0E91D}" srcOrd="4" destOrd="0" presId="urn:microsoft.com/office/officeart/2005/8/layout/radial6"/>
    <dgm:cxn modelId="{9C97C45D-92EB-4CA8-8618-A2E1F5148D31}" type="presParOf" srcId="{0ADEC4F4-FD00-471C-BA70-EA4F17EF1AFB}" destId="{9A00EF5C-B415-4C5F-8B9D-1F4271BDA15F}" srcOrd="5" destOrd="0" presId="urn:microsoft.com/office/officeart/2005/8/layout/radial6"/>
    <dgm:cxn modelId="{8DEC24AE-7D02-42AA-8AE1-565B7A674551}" type="presParOf" srcId="{0ADEC4F4-FD00-471C-BA70-EA4F17EF1AFB}" destId="{F92EADF0-E890-4C55-AA87-1BEB4C82AE46}" srcOrd="6" destOrd="0" presId="urn:microsoft.com/office/officeart/2005/8/layout/radial6"/>
    <dgm:cxn modelId="{D0AED559-125C-4BA8-9D46-CA28AD4ABCA3}" type="presParOf" srcId="{0ADEC4F4-FD00-471C-BA70-EA4F17EF1AFB}" destId="{F6D319A4-D7C6-40A5-A84B-7F8318FD7169}" srcOrd="7" destOrd="0" presId="urn:microsoft.com/office/officeart/2005/8/layout/radial6"/>
    <dgm:cxn modelId="{DA09330A-B8F8-4651-B70C-B89186F8E952}" type="presParOf" srcId="{0ADEC4F4-FD00-471C-BA70-EA4F17EF1AFB}" destId="{5C872139-526E-4F4E-9A2A-D6310154D182}" srcOrd="8" destOrd="0" presId="urn:microsoft.com/office/officeart/2005/8/layout/radial6"/>
    <dgm:cxn modelId="{0A1E5366-B472-4218-98ED-C972D9C2F078}" type="presParOf" srcId="{0ADEC4F4-FD00-471C-BA70-EA4F17EF1AFB}" destId="{FEAD387A-7185-4980-A6D9-C5035A813E46}" srcOrd="9" destOrd="0" presId="urn:microsoft.com/office/officeart/2005/8/layout/radial6"/>
    <dgm:cxn modelId="{F5C295EC-4D8C-407A-9B31-54C55133B382}" type="presParOf" srcId="{0ADEC4F4-FD00-471C-BA70-EA4F17EF1AFB}" destId="{E0163544-898D-4C3E-A37D-2A672A49F72B}" srcOrd="10" destOrd="0" presId="urn:microsoft.com/office/officeart/2005/8/layout/radial6"/>
    <dgm:cxn modelId="{40FA3D65-EC69-4E34-BA15-0C6DC11DD0B1}" type="presParOf" srcId="{0ADEC4F4-FD00-471C-BA70-EA4F17EF1AFB}" destId="{97513842-9EE3-415D-B99C-68FF0A365B69}" srcOrd="11" destOrd="0" presId="urn:microsoft.com/office/officeart/2005/8/layout/radial6"/>
    <dgm:cxn modelId="{CA636A69-B045-4E2D-B210-E4E893616AE5}" type="presParOf" srcId="{0ADEC4F4-FD00-471C-BA70-EA4F17EF1AFB}" destId="{3ABF2878-B7DC-4AAE-955B-FD9E11E59B17}"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F07808F5-CBD7-4EFB-A1AC-23F5464FEFFF}" type="doc">
      <dgm:prSet loTypeId="urn:microsoft.com/office/officeart/2009/3/layout/RandomtoResultProcess" loCatId="process" qsTypeId="urn:microsoft.com/office/officeart/2005/8/quickstyle/simple1" qsCatId="simple" csTypeId="urn:microsoft.com/office/officeart/2005/8/colors/accent2_1" csCatId="accent2" phldr="1"/>
      <dgm:spPr/>
      <dgm:t>
        <a:bodyPr/>
        <a:lstStyle/>
        <a:p>
          <a:endParaRPr lang="en-US"/>
        </a:p>
      </dgm:t>
    </dgm:pt>
    <dgm:pt modelId="{C8C5E436-0664-485B-B01D-2B36F7EB39A0}">
      <dgm:prSet phldrT="[Text]" custT="1"/>
      <dgm:spPr/>
      <dgm:t>
        <a:bodyPr/>
        <a:lstStyle/>
        <a:p>
          <a:pPr algn="ctr">
            <a:spcAft>
              <a:spcPts val="0"/>
            </a:spcAft>
          </a:pPr>
          <a:r>
            <a:rPr lang="en-US" sz="2400" dirty="0">
              <a:effectLst/>
              <a:latin typeface="Aptos" panose="020B0004020202020204" pitchFamily="34" charset="0"/>
              <a:ea typeface="Aptos" panose="020B0004020202020204" pitchFamily="34" charset="0"/>
              <a:cs typeface="Segoe UI" panose="020B0502040204020203" pitchFamily="34" charset="0"/>
            </a:rPr>
            <a:t>1. Help you meet your </a:t>
          </a:r>
          <a:r>
            <a:rPr lang="en-US" sz="2400" b="1" dirty="0">
              <a:effectLst/>
              <a:latin typeface="Aptos" panose="020B0004020202020204" pitchFamily="34" charset="0"/>
              <a:ea typeface="Aptos" panose="020B0004020202020204" pitchFamily="34" charset="0"/>
              <a:cs typeface="Segoe UI" panose="020B0502040204020203" pitchFamily="34" charset="0"/>
            </a:rPr>
            <a:t>targeted </a:t>
          </a:r>
        </a:p>
        <a:p>
          <a:pPr algn="ctr">
            <a:spcAft>
              <a:spcPts val="0"/>
            </a:spcAft>
          </a:pPr>
          <a:r>
            <a:rPr lang="en-US" sz="2400" b="1" dirty="0">
              <a:latin typeface="Aptos" panose="020B0004020202020204" pitchFamily="34" charset="0"/>
              <a:ea typeface="Aptos" panose="020B0004020202020204" pitchFamily="34" charset="0"/>
              <a:cs typeface="Segoe UI" panose="020B0502040204020203" pitchFamily="34" charset="0"/>
            </a:rPr>
            <a:t>career goals</a:t>
          </a:r>
        </a:p>
        <a:p>
          <a:pPr algn="ctr">
            <a:spcAft>
              <a:spcPts val="0"/>
            </a:spcAft>
          </a:pPr>
          <a:r>
            <a:rPr lang="en-US" sz="2400" dirty="0">
              <a:effectLst/>
              <a:latin typeface="Aptos" panose="020B0004020202020204" pitchFamily="34" charset="0"/>
              <a:ea typeface="Aptos" panose="020B0004020202020204" pitchFamily="34" charset="0"/>
              <a:cs typeface="Segoe UI" panose="020B0502040204020203" pitchFamily="34" charset="0"/>
            </a:rPr>
            <a:t>2.  Empower you to </a:t>
          </a:r>
          <a:r>
            <a:rPr lang="en-US" sz="2400" b="1" dirty="0">
              <a:effectLst/>
              <a:latin typeface="Aptos" panose="020B0004020202020204" pitchFamily="34" charset="0"/>
              <a:ea typeface="Aptos" panose="020B0004020202020204" pitchFamily="34" charset="0"/>
              <a:cs typeface="Segoe UI" panose="020B0502040204020203" pitchFamily="34" charset="0"/>
            </a:rPr>
            <a:t>thrive</a:t>
          </a:r>
          <a:r>
            <a:rPr lang="en-US" sz="2400" dirty="0">
              <a:effectLst/>
              <a:latin typeface="Aptos" panose="020B0004020202020204" pitchFamily="34" charset="0"/>
              <a:ea typeface="Aptos" panose="020B0004020202020204" pitchFamily="34" charset="0"/>
              <a:cs typeface="Segoe UI" panose="020B0502040204020203" pitchFamily="34" charset="0"/>
            </a:rPr>
            <a:t> in your roles and your academic community</a:t>
          </a:r>
          <a:endParaRPr lang="en-US" sz="2400" dirty="0"/>
        </a:p>
      </dgm:t>
    </dgm:pt>
    <dgm:pt modelId="{CD272F29-D1CB-4F01-A662-E04847E8BFB2}" type="parTrans" cxnId="{B46E6033-2D43-4526-9414-622ADEEFFE30}">
      <dgm:prSet/>
      <dgm:spPr/>
      <dgm:t>
        <a:bodyPr/>
        <a:lstStyle/>
        <a:p>
          <a:endParaRPr lang="en-US"/>
        </a:p>
      </dgm:t>
    </dgm:pt>
    <dgm:pt modelId="{D9DBEFC8-CC6E-46AB-96F9-2408FF299308}" type="sibTrans" cxnId="{B46E6033-2D43-4526-9414-622ADEEFFE30}">
      <dgm:prSet/>
      <dgm:spPr/>
      <dgm:t>
        <a:bodyPr/>
        <a:lstStyle/>
        <a:p>
          <a:endParaRPr lang="en-US"/>
        </a:p>
      </dgm:t>
    </dgm:pt>
    <dgm:pt modelId="{597E77A7-0CE1-46F1-8832-4C2A5C101E7C}">
      <dgm:prSet phldrT="[Text]" custT="1"/>
      <dgm:spPr/>
      <dgm:t>
        <a:bodyPr/>
        <a:lstStyle/>
        <a:p>
          <a:pPr>
            <a:spcAft>
              <a:spcPts val="0"/>
            </a:spcAft>
          </a:pPr>
          <a:r>
            <a:rPr lang="en-US" sz="3200" dirty="0">
              <a:solidFill>
                <a:schemeClr val="accent1">
                  <a:lumMod val="50000"/>
                </a:schemeClr>
              </a:solidFill>
              <a:latin typeface="Aptos" panose="020B0004020202020204" pitchFamily="34" charset="0"/>
            </a:rPr>
            <a:t>Faculty </a:t>
          </a:r>
        </a:p>
        <a:p>
          <a:pPr>
            <a:spcAft>
              <a:spcPts val="0"/>
            </a:spcAft>
          </a:pPr>
          <a:r>
            <a:rPr lang="en-US" sz="3200" dirty="0">
              <a:solidFill>
                <a:schemeClr val="accent1">
                  <a:lumMod val="50000"/>
                </a:schemeClr>
              </a:solidFill>
              <a:latin typeface="Aptos" panose="020B0004020202020204" pitchFamily="34" charset="0"/>
            </a:rPr>
            <a:t>Objectives</a:t>
          </a:r>
        </a:p>
      </dgm:t>
    </dgm:pt>
    <dgm:pt modelId="{67DD1887-58A1-48E7-B7EA-A141BD8D2D45}" type="parTrans" cxnId="{53AB2774-D576-4F26-94FB-C7F0B6CF8736}">
      <dgm:prSet/>
      <dgm:spPr/>
      <dgm:t>
        <a:bodyPr/>
        <a:lstStyle/>
        <a:p>
          <a:endParaRPr lang="en-US"/>
        </a:p>
      </dgm:t>
    </dgm:pt>
    <dgm:pt modelId="{EE245F83-FEB6-48CE-A701-CE848F6E7B81}" type="sibTrans" cxnId="{53AB2774-D576-4F26-94FB-C7F0B6CF8736}">
      <dgm:prSet/>
      <dgm:spPr/>
      <dgm:t>
        <a:bodyPr/>
        <a:lstStyle/>
        <a:p>
          <a:endParaRPr lang="en-US"/>
        </a:p>
      </dgm:t>
    </dgm:pt>
    <dgm:pt modelId="{D831E89D-BC30-4C51-B95C-1C09E6627E3F}">
      <dgm:prSet phldrT="[Text]" custT="1"/>
      <dgm:spPr>
        <a:solidFill>
          <a:schemeClr val="accent6">
            <a:lumMod val="40000"/>
            <a:lumOff val="60000"/>
          </a:schemeClr>
        </a:solidFill>
        <a:ln>
          <a:solidFill>
            <a:schemeClr val="accent6">
              <a:lumMod val="40000"/>
              <a:lumOff val="60000"/>
            </a:schemeClr>
          </a:solidFill>
        </a:ln>
      </dgm:spPr>
      <dgm:t>
        <a:bodyPr/>
        <a:lstStyle/>
        <a:p>
          <a:pPr>
            <a:buAutoNum type="arabicParenR"/>
          </a:pPr>
          <a:r>
            <a:rPr lang="en-US" sz="2400" dirty="0">
              <a:latin typeface="Aptos" panose="020B0004020202020204" pitchFamily="34" charset="0"/>
              <a:ea typeface="Aptos" panose="020B0004020202020204" pitchFamily="34" charset="0"/>
              <a:cs typeface="Segoe UI" panose="020B0502040204020203" pitchFamily="34" charset="0"/>
            </a:rPr>
            <a:t>1. Support the mission and vision of Bioengineering Department</a:t>
          </a:r>
        </a:p>
        <a:p>
          <a:pPr>
            <a:buAutoNum type="arabicParenR"/>
          </a:pPr>
          <a:r>
            <a:rPr lang="en-US" sz="2400" dirty="0">
              <a:latin typeface="Aptos" panose="020B0004020202020204" pitchFamily="34" charset="0"/>
              <a:cs typeface="Segoe UI" panose="020B0502040204020203" pitchFamily="34" charset="0"/>
            </a:rPr>
            <a:t>2. </a:t>
          </a:r>
          <a:r>
            <a:rPr lang="en-US" sz="2400" dirty="0">
              <a:effectLst/>
              <a:latin typeface="Aptos" panose="020B0004020202020204" pitchFamily="34" charset="0"/>
              <a:ea typeface="Aptos" panose="020B0004020202020204" pitchFamily="34" charset="0"/>
              <a:cs typeface="Segoe UI" panose="020B0502040204020203" pitchFamily="34" charset="0"/>
            </a:rPr>
            <a:t>Assure the preeminence of CU BIOE within the academic community</a:t>
          </a:r>
          <a:endParaRPr lang="en-US" sz="2400" dirty="0"/>
        </a:p>
      </dgm:t>
    </dgm:pt>
    <dgm:pt modelId="{8F8AAE9D-3A4F-4502-9F7F-7CD59F4B5EF5}" type="parTrans" cxnId="{A0241BB9-56F6-425F-8ADF-132BCC25AD53}">
      <dgm:prSet/>
      <dgm:spPr/>
      <dgm:t>
        <a:bodyPr/>
        <a:lstStyle/>
        <a:p>
          <a:endParaRPr lang="en-US"/>
        </a:p>
      </dgm:t>
    </dgm:pt>
    <dgm:pt modelId="{95ACD73A-E646-4727-ABC6-C917DA1DFA48}" type="sibTrans" cxnId="{A0241BB9-56F6-425F-8ADF-132BCC25AD53}">
      <dgm:prSet/>
      <dgm:spPr/>
      <dgm:t>
        <a:bodyPr/>
        <a:lstStyle/>
        <a:p>
          <a:endParaRPr lang="en-US"/>
        </a:p>
      </dgm:t>
    </dgm:pt>
    <dgm:pt modelId="{082951A6-47C1-4EA4-8544-70AAD60D2BD6}">
      <dgm:prSet phldrT="[Text]" custT="1"/>
      <dgm:spPr/>
      <dgm:t>
        <a:bodyPr/>
        <a:lstStyle/>
        <a:p>
          <a:pPr>
            <a:spcAft>
              <a:spcPts val="0"/>
            </a:spcAft>
          </a:pPr>
          <a:r>
            <a:rPr lang="en-US" sz="3200" b="0" dirty="0">
              <a:solidFill>
                <a:schemeClr val="accent6">
                  <a:lumMod val="75000"/>
                </a:schemeClr>
              </a:solidFill>
              <a:latin typeface="Aptos" panose="020B0004020202020204" pitchFamily="34" charset="0"/>
            </a:rPr>
            <a:t>Department </a:t>
          </a:r>
        </a:p>
        <a:p>
          <a:pPr>
            <a:spcAft>
              <a:spcPts val="0"/>
            </a:spcAft>
          </a:pPr>
          <a:r>
            <a:rPr lang="en-US" sz="3200" b="0" dirty="0">
              <a:solidFill>
                <a:schemeClr val="accent6">
                  <a:lumMod val="75000"/>
                </a:schemeClr>
              </a:solidFill>
              <a:latin typeface="Aptos" panose="020B0004020202020204" pitchFamily="34" charset="0"/>
            </a:rPr>
            <a:t>Objectives</a:t>
          </a:r>
        </a:p>
      </dgm:t>
    </dgm:pt>
    <dgm:pt modelId="{44157BE8-321C-45A4-B28A-A7FB0C90A2C9}" type="parTrans" cxnId="{3004BBD3-98DC-4AFE-B4AF-4E4585C16A19}">
      <dgm:prSet/>
      <dgm:spPr/>
      <dgm:t>
        <a:bodyPr/>
        <a:lstStyle/>
        <a:p>
          <a:endParaRPr lang="en-US"/>
        </a:p>
      </dgm:t>
    </dgm:pt>
    <dgm:pt modelId="{EE2CEC1B-F1D0-4F6C-B87E-B96539C42C0C}" type="sibTrans" cxnId="{3004BBD3-98DC-4AFE-B4AF-4E4585C16A19}">
      <dgm:prSet/>
      <dgm:spPr/>
      <dgm:t>
        <a:bodyPr/>
        <a:lstStyle/>
        <a:p>
          <a:endParaRPr lang="en-US"/>
        </a:p>
      </dgm:t>
    </dgm:pt>
    <dgm:pt modelId="{5E4A03D9-A65E-4CCD-9777-BAC207B96B5E}" type="pres">
      <dgm:prSet presAssocID="{F07808F5-CBD7-4EFB-A1AC-23F5464FEFFF}" presName="Name0" presStyleCnt="0">
        <dgm:presLayoutVars>
          <dgm:dir/>
          <dgm:animOne val="branch"/>
          <dgm:animLvl val="lvl"/>
        </dgm:presLayoutVars>
      </dgm:prSet>
      <dgm:spPr/>
    </dgm:pt>
    <dgm:pt modelId="{E97A9F56-8D5F-479D-8794-E9E05CBCE9B0}" type="pres">
      <dgm:prSet presAssocID="{C8C5E436-0664-485B-B01D-2B36F7EB39A0}" presName="chaos" presStyleCnt="0"/>
      <dgm:spPr/>
    </dgm:pt>
    <dgm:pt modelId="{D5C04BF1-5D23-44D4-8FBC-B42AD4710045}" type="pres">
      <dgm:prSet presAssocID="{C8C5E436-0664-485B-B01D-2B36F7EB39A0}" presName="parTx1" presStyleLbl="revTx" presStyleIdx="0" presStyleCnt="3" custScaleX="99765" custLinFactNeighborY="11785"/>
      <dgm:spPr/>
    </dgm:pt>
    <dgm:pt modelId="{FED54C37-AB2E-463C-9339-DAE0994EFA43}" type="pres">
      <dgm:prSet presAssocID="{C8C5E436-0664-485B-B01D-2B36F7EB39A0}" presName="desTx1" presStyleLbl="revTx" presStyleIdx="1" presStyleCnt="3" custScaleY="26346" custLinFactNeighborX="-432" custLinFactNeighborY="-36345">
        <dgm:presLayoutVars>
          <dgm:bulletEnabled val="1"/>
        </dgm:presLayoutVars>
      </dgm:prSet>
      <dgm:spPr/>
    </dgm:pt>
    <dgm:pt modelId="{A47B7345-4DAC-4A76-8A2D-1148574ABE49}" type="pres">
      <dgm:prSet presAssocID="{C8C5E436-0664-485B-B01D-2B36F7EB39A0}" presName="c1" presStyleLbl="node1" presStyleIdx="0" presStyleCnt="19"/>
      <dgm:spPr/>
    </dgm:pt>
    <dgm:pt modelId="{9B782430-E48D-4588-9B47-76FDC2E1B5C0}" type="pres">
      <dgm:prSet presAssocID="{C8C5E436-0664-485B-B01D-2B36F7EB39A0}" presName="c2" presStyleLbl="node1" presStyleIdx="1" presStyleCnt="19"/>
      <dgm:spPr/>
    </dgm:pt>
    <dgm:pt modelId="{50EFA8A9-118A-4898-9E0F-3BE468050699}" type="pres">
      <dgm:prSet presAssocID="{C8C5E436-0664-485B-B01D-2B36F7EB39A0}" presName="c3" presStyleLbl="node1" presStyleIdx="2" presStyleCnt="19"/>
      <dgm:spPr/>
    </dgm:pt>
    <dgm:pt modelId="{02C3418E-F98A-4C48-8885-A69A26E11883}" type="pres">
      <dgm:prSet presAssocID="{C8C5E436-0664-485B-B01D-2B36F7EB39A0}" presName="c4" presStyleLbl="node1" presStyleIdx="3" presStyleCnt="19"/>
      <dgm:spPr/>
    </dgm:pt>
    <dgm:pt modelId="{F9DE9099-326E-4F46-B8B5-FAFEC099A198}" type="pres">
      <dgm:prSet presAssocID="{C8C5E436-0664-485B-B01D-2B36F7EB39A0}" presName="c5" presStyleLbl="node1" presStyleIdx="4" presStyleCnt="19"/>
      <dgm:spPr/>
    </dgm:pt>
    <dgm:pt modelId="{45A92E51-3F0B-4867-AE48-8B2848BB4F92}" type="pres">
      <dgm:prSet presAssocID="{C8C5E436-0664-485B-B01D-2B36F7EB39A0}" presName="c6" presStyleLbl="node1" presStyleIdx="5" presStyleCnt="19"/>
      <dgm:spPr/>
    </dgm:pt>
    <dgm:pt modelId="{C41FDE84-A233-4357-9051-DA35022611DA}" type="pres">
      <dgm:prSet presAssocID="{C8C5E436-0664-485B-B01D-2B36F7EB39A0}" presName="c7" presStyleLbl="node1" presStyleIdx="6" presStyleCnt="19"/>
      <dgm:spPr/>
    </dgm:pt>
    <dgm:pt modelId="{A1F7CD71-D054-45D1-A5F1-EA374297FFF5}" type="pres">
      <dgm:prSet presAssocID="{C8C5E436-0664-485B-B01D-2B36F7EB39A0}" presName="c8" presStyleLbl="node1" presStyleIdx="7" presStyleCnt="19"/>
      <dgm:spPr/>
    </dgm:pt>
    <dgm:pt modelId="{F1D5D81A-6D11-4614-B630-6041E9B49E2F}" type="pres">
      <dgm:prSet presAssocID="{C8C5E436-0664-485B-B01D-2B36F7EB39A0}" presName="c9" presStyleLbl="node1" presStyleIdx="8" presStyleCnt="19"/>
      <dgm:spPr/>
    </dgm:pt>
    <dgm:pt modelId="{E3424685-24FE-4BD3-B90A-7F462F619262}" type="pres">
      <dgm:prSet presAssocID="{C8C5E436-0664-485B-B01D-2B36F7EB39A0}" presName="c10" presStyleLbl="node1" presStyleIdx="9" presStyleCnt="19"/>
      <dgm:spPr>
        <a:solidFill>
          <a:schemeClr val="accent1">
            <a:lumMod val="40000"/>
            <a:lumOff val="60000"/>
          </a:schemeClr>
        </a:solidFill>
        <a:ln>
          <a:solidFill>
            <a:schemeClr val="accent1">
              <a:lumMod val="40000"/>
              <a:lumOff val="60000"/>
            </a:schemeClr>
          </a:solidFill>
        </a:ln>
      </dgm:spPr>
    </dgm:pt>
    <dgm:pt modelId="{0C82D0DF-B1A3-4D42-8C05-C417D27BAC36}" type="pres">
      <dgm:prSet presAssocID="{C8C5E436-0664-485B-B01D-2B36F7EB39A0}" presName="c11" presStyleLbl="node1" presStyleIdx="10" presStyleCnt="19"/>
      <dgm:spPr/>
    </dgm:pt>
    <dgm:pt modelId="{A2E98232-0AC6-48DB-9927-67D2B9178F09}" type="pres">
      <dgm:prSet presAssocID="{C8C5E436-0664-485B-B01D-2B36F7EB39A0}" presName="c12" presStyleLbl="node1" presStyleIdx="11" presStyleCnt="19"/>
      <dgm:spPr/>
    </dgm:pt>
    <dgm:pt modelId="{9D61B359-2BAD-4F8D-A743-A5B56437213E}" type="pres">
      <dgm:prSet presAssocID="{C8C5E436-0664-485B-B01D-2B36F7EB39A0}" presName="c13" presStyleLbl="node1" presStyleIdx="12" presStyleCnt="19"/>
      <dgm:spPr>
        <a:solidFill>
          <a:schemeClr val="accent1">
            <a:lumMod val="40000"/>
            <a:lumOff val="60000"/>
          </a:schemeClr>
        </a:solidFill>
        <a:ln>
          <a:solidFill>
            <a:schemeClr val="accent1">
              <a:lumMod val="40000"/>
              <a:lumOff val="60000"/>
            </a:schemeClr>
          </a:solidFill>
        </a:ln>
      </dgm:spPr>
    </dgm:pt>
    <dgm:pt modelId="{730D5692-7EF9-46F3-AEBD-974422520CD1}" type="pres">
      <dgm:prSet presAssocID="{C8C5E436-0664-485B-B01D-2B36F7EB39A0}" presName="c14" presStyleLbl="node1" presStyleIdx="13" presStyleCnt="19"/>
      <dgm:spPr/>
    </dgm:pt>
    <dgm:pt modelId="{B2AEF46B-4928-4DD2-AA49-8303606081B2}" type="pres">
      <dgm:prSet presAssocID="{C8C5E436-0664-485B-B01D-2B36F7EB39A0}" presName="c15" presStyleLbl="node1" presStyleIdx="14" presStyleCnt="19"/>
      <dgm:spPr/>
    </dgm:pt>
    <dgm:pt modelId="{2F73B028-908C-4CB5-A3EC-410FA4BD93E2}" type="pres">
      <dgm:prSet presAssocID="{C8C5E436-0664-485B-B01D-2B36F7EB39A0}" presName="c16" presStyleLbl="node1" presStyleIdx="15" presStyleCnt="19"/>
      <dgm:spPr/>
    </dgm:pt>
    <dgm:pt modelId="{2199F79B-82DF-4F9C-8D43-AA12F4203E3E}" type="pres">
      <dgm:prSet presAssocID="{C8C5E436-0664-485B-B01D-2B36F7EB39A0}" presName="c17" presStyleLbl="node1" presStyleIdx="16" presStyleCnt="19"/>
      <dgm:spPr>
        <a:solidFill>
          <a:schemeClr val="accent1">
            <a:lumMod val="40000"/>
            <a:lumOff val="60000"/>
          </a:schemeClr>
        </a:solidFill>
        <a:ln>
          <a:solidFill>
            <a:schemeClr val="accent1">
              <a:lumMod val="40000"/>
              <a:lumOff val="60000"/>
            </a:schemeClr>
          </a:solidFill>
        </a:ln>
      </dgm:spPr>
    </dgm:pt>
    <dgm:pt modelId="{D733660F-7C87-4F30-B58A-B1662D15702F}" type="pres">
      <dgm:prSet presAssocID="{C8C5E436-0664-485B-B01D-2B36F7EB39A0}" presName="c18" presStyleLbl="node1" presStyleIdx="17" presStyleCnt="19"/>
      <dgm:spPr/>
    </dgm:pt>
    <dgm:pt modelId="{FC6E88FA-72B6-495E-8634-B1B1B581881E}" type="pres">
      <dgm:prSet presAssocID="{D9DBEFC8-CC6E-46AB-96F9-2408FF299308}" presName="chevronComposite1" presStyleCnt="0"/>
      <dgm:spPr/>
    </dgm:pt>
    <dgm:pt modelId="{BDC5F14C-ECF5-4A04-AAE8-0BD1041550FB}" type="pres">
      <dgm:prSet presAssocID="{D9DBEFC8-CC6E-46AB-96F9-2408FF299308}" presName="chevron1" presStyleLbl="sibTrans2D1" presStyleIdx="0" presStyleCnt="2"/>
      <dgm:spPr/>
    </dgm:pt>
    <dgm:pt modelId="{C43F1E6A-1F91-4A8C-9018-24ABC1B753AB}" type="pres">
      <dgm:prSet presAssocID="{D9DBEFC8-CC6E-46AB-96F9-2408FF299308}" presName="spChevron1" presStyleCnt="0"/>
      <dgm:spPr/>
    </dgm:pt>
    <dgm:pt modelId="{6DADDF7D-D579-420D-86B3-D25530246280}" type="pres">
      <dgm:prSet presAssocID="{D9DBEFC8-CC6E-46AB-96F9-2408FF299308}" presName="overlap" presStyleCnt="0"/>
      <dgm:spPr/>
    </dgm:pt>
    <dgm:pt modelId="{4A2BF0B8-302B-4681-9495-22D91297204D}" type="pres">
      <dgm:prSet presAssocID="{D9DBEFC8-CC6E-46AB-96F9-2408FF299308}" presName="chevronComposite2" presStyleCnt="0"/>
      <dgm:spPr/>
    </dgm:pt>
    <dgm:pt modelId="{191A2659-E856-40BE-9759-A82176E0B4AC}" type="pres">
      <dgm:prSet presAssocID="{D9DBEFC8-CC6E-46AB-96F9-2408FF299308}" presName="chevron2" presStyleLbl="sibTrans2D1" presStyleIdx="1" presStyleCnt="2"/>
      <dgm:spPr/>
    </dgm:pt>
    <dgm:pt modelId="{657818CE-C35E-41D7-8B42-FC24C54EE9C4}" type="pres">
      <dgm:prSet presAssocID="{D9DBEFC8-CC6E-46AB-96F9-2408FF299308}" presName="spChevron2" presStyleCnt="0"/>
      <dgm:spPr/>
    </dgm:pt>
    <dgm:pt modelId="{076BAB8F-F459-434F-A4B3-BA4733DDFCD3}" type="pres">
      <dgm:prSet presAssocID="{D831E89D-BC30-4C51-B95C-1C09E6627E3F}" presName="last" presStyleCnt="0"/>
      <dgm:spPr/>
    </dgm:pt>
    <dgm:pt modelId="{654BE603-2E25-4DF7-BD4E-E96F36AD3777}" type="pres">
      <dgm:prSet presAssocID="{D831E89D-BC30-4C51-B95C-1C09E6627E3F}" presName="circleTx" presStyleLbl="node1" presStyleIdx="18" presStyleCnt="19" custLinFactNeighborX="-18255" custLinFactNeighborY="-507"/>
      <dgm:spPr/>
    </dgm:pt>
    <dgm:pt modelId="{1509AEDC-7AFA-48D8-9AA0-3B4A05B5D963}" type="pres">
      <dgm:prSet presAssocID="{D831E89D-BC30-4C51-B95C-1C09E6627E3F}" presName="desTxN" presStyleLbl="revTx" presStyleIdx="2" presStyleCnt="3" custScaleX="127622" custScaleY="32785" custLinFactNeighborX="-13361" custLinFactNeighborY="-36966">
        <dgm:presLayoutVars>
          <dgm:bulletEnabled val="1"/>
        </dgm:presLayoutVars>
      </dgm:prSet>
      <dgm:spPr/>
    </dgm:pt>
    <dgm:pt modelId="{174DC1F2-06D5-41D8-AC12-BC06477ECC85}" type="pres">
      <dgm:prSet presAssocID="{D831E89D-BC30-4C51-B95C-1C09E6627E3F}" presName="spN" presStyleCnt="0"/>
      <dgm:spPr/>
    </dgm:pt>
  </dgm:ptLst>
  <dgm:cxnLst>
    <dgm:cxn modelId="{CC8ED91E-63DE-4AE7-9917-BEC9C657F9A8}" type="presOf" srcId="{C8C5E436-0664-485B-B01D-2B36F7EB39A0}" destId="{D5C04BF1-5D23-44D4-8FBC-B42AD4710045}" srcOrd="0" destOrd="0" presId="urn:microsoft.com/office/officeart/2009/3/layout/RandomtoResultProcess"/>
    <dgm:cxn modelId="{B46E6033-2D43-4526-9414-622ADEEFFE30}" srcId="{F07808F5-CBD7-4EFB-A1AC-23F5464FEFFF}" destId="{C8C5E436-0664-485B-B01D-2B36F7EB39A0}" srcOrd="0" destOrd="0" parTransId="{CD272F29-D1CB-4F01-A662-E04847E8BFB2}" sibTransId="{D9DBEFC8-CC6E-46AB-96F9-2408FF299308}"/>
    <dgm:cxn modelId="{17AA1561-A2DD-46FF-9C50-19D418905162}" type="presOf" srcId="{597E77A7-0CE1-46F1-8832-4C2A5C101E7C}" destId="{FED54C37-AB2E-463C-9339-DAE0994EFA43}" srcOrd="0" destOrd="0" presId="urn:microsoft.com/office/officeart/2009/3/layout/RandomtoResultProcess"/>
    <dgm:cxn modelId="{53AB2774-D576-4F26-94FB-C7F0B6CF8736}" srcId="{C8C5E436-0664-485B-B01D-2B36F7EB39A0}" destId="{597E77A7-0CE1-46F1-8832-4C2A5C101E7C}" srcOrd="0" destOrd="0" parTransId="{67DD1887-58A1-48E7-B7EA-A141BD8D2D45}" sibTransId="{EE245F83-FEB6-48CE-A701-CE848F6E7B81}"/>
    <dgm:cxn modelId="{F8E873A3-C570-4CFD-9279-8F8DBCF5081A}" type="presOf" srcId="{D831E89D-BC30-4C51-B95C-1C09E6627E3F}" destId="{654BE603-2E25-4DF7-BD4E-E96F36AD3777}" srcOrd="0" destOrd="0" presId="urn:microsoft.com/office/officeart/2009/3/layout/RandomtoResultProcess"/>
    <dgm:cxn modelId="{A0241BB9-56F6-425F-8ADF-132BCC25AD53}" srcId="{F07808F5-CBD7-4EFB-A1AC-23F5464FEFFF}" destId="{D831E89D-BC30-4C51-B95C-1C09E6627E3F}" srcOrd="1" destOrd="0" parTransId="{8F8AAE9D-3A4F-4502-9F7F-7CD59F4B5EF5}" sibTransId="{95ACD73A-E646-4727-ABC6-C917DA1DFA48}"/>
    <dgm:cxn modelId="{6BB135C1-FA83-4195-B706-3BCE6E43CB85}" type="presOf" srcId="{F07808F5-CBD7-4EFB-A1AC-23F5464FEFFF}" destId="{5E4A03D9-A65E-4CCD-9777-BAC207B96B5E}" srcOrd="0" destOrd="0" presId="urn:microsoft.com/office/officeart/2009/3/layout/RandomtoResultProcess"/>
    <dgm:cxn modelId="{3004BBD3-98DC-4AFE-B4AF-4E4585C16A19}" srcId="{D831E89D-BC30-4C51-B95C-1C09E6627E3F}" destId="{082951A6-47C1-4EA4-8544-70AAD60D2BD6}" srcOrd="0" destOrd="0" parTransId="{44157BE8-321C-45A4-B28A-A7FB0C90A2C9}" sibTransId="{EE2CEC1B-F1D0-4F6C-B87E-B96539C42C0C}"/>
    <dgm:cxn modelId="{B95515FB-72E3-40AD-A116-D0E0022C30A6}" type="presOf" srcId="{082951A6-47C1-4EA4-8544-70AAD60D2BD6}" destId="{1509AEDC-7AFA-48D8-9AA0-3B4A05B5D963}" srcOrd="0" destOrd="0" presId="urn:microsoft.com/office/officeart/2009/3/layout/RandomtoResultProcess"/>
    <dgm:cxn modelId="{EC91B029-03DD-46E2-8E02-DEB9207736E6}" type="presParOf" srcId="{5E4A03D9-A65E-4CCD-9777-BAC207B96B5E}" destId="{E97A9F56-8D5F-479D-8794-E9E05CBCE9B0}" srcOrd="0" destOrd="0" presId="urn:microsoft.com/office/officeart/2009/3/layout/RandomtoResultProcess"/>
    <dgm:cxn modelId="{D6FC3FF8-8B96-4AB0-A40A-502CCFF5992E}" type="presParOf" srcId="{E97A9F56-8D5F-479D-8794-E9E05CBCE9B0}" destId="{D5C04BF1-5D23-44D4-8FBC-B42AD4710045}" srcOrd="0" destOrd="0" presId="urn:microsoft.com/office/officeart/2009/3/layout/RandomtoResultProcess"/>
    <dgm:cxn modelId="{C2365D71-DE1A-419F-A9ED-68A292D98E7E}" type="presParOf" srcId="{E97A9F56-8D5F-479D-8794-E9E05CBCE9B0}" destId="{FED54C37-AB2E-463C-9339-DAE0994EFA43}" srcOrd="1" destOrd="0" presId="urn:microsoft.com/office/officeart/2009/3/layout/RandomtoResultProcess"/>
    <dgm:cxn modelId="{D1E3486F-096B-49F7-AE38-F8C71358CAC9}" type="presParOf" srcId="{E97A9F56-8D5F-479D-8794-E9E05CBCE9B0}" destId="{A47B7345-4DAC-4A76-8A2D-1148574ABE49}" srcOrd="2" destOrd="0" presId="urn:microsoft.com/office/officeart/2009/3/layout/RandomtoResultProcess"/>
    <dgm:cxn modelId="{5F1BB1CA-9EA2-44E2-A215-09171A956D8C}" type="presParOf" srcId="{E97A9F56-8D5F-479D-8794-E9E05CBCE9B0}" destId="{9B782430-E48D-4588-9B47-76FDC2E1B5C0}" srcOrd="3" destOrd="0" presId="urn:microsoft.com/office/officeart/2009/3/layout/RandomtoResultProcess"/>
    <dgm:cxn modelId="{354CE5DE-45B2-4A8F-BFB2-D7D279C6C12D}" type="presParOf" srcId="{E97A9F56-8D5F-479D-8794-E9E05CBCE9B0}" destId="{50EFA8A9-118A-4898-9E0F-3BE468050699}" srcOrd="4" destOrd="0" presId="urn:microsoft.com/office/officeart/2009/3/layout/RandomtoResultProcess"/>
    <dgm:cxn modelId="{45BB37CB-C321-4C6C-912C-5551912A29D2}" type="presParOf" srcId="{E97A9F56-8D5F-479D-8794-E9E05CBCE9B0}" destId="{02C3418E-F98A-4C48-8885-A69A26E11883}" srcOrd="5" destOrd="0" presId="urn:microsoft.com/office/officeart/2009/3/layout/RandomtoResultProcess"/>
    <dgm:cxn modelId="{A2F2E1BB-872F-4CE9-AA1D-900ABF1554D1}" type="presParOf" srcId="{E97A9F56-8D5F-479D-8794-E9E05CBCE9B0}" destId="{F9DE9099-326E-4F46-B8B5-FAFEC099A198}" srcOrd="6" destOrd="0" presId="urn:microsoft.com/office/officeart/2009/3/layout/RandomtoResultProcess"/>
    <dgm:cxn modelId="{98BFC71B-EE76-480A-8E56-5C360C12D5FC}" type="presParOf" srcId="{E97A9F56-8D5F-479D-8794-E9E05CBCE9B0}" destId="{45A92E51-3F0B-4867-AE48-8B2848BB4F92}" srcOrd="7" destOrd="0" presId="urn:microsoft.com/office/officeart/2009/3/layout/RandomtoResultProcess"/>
    <dgm:cxn modelId="{C0185702-9589-425D-9B80-A41A1548713F}" type="presParOf" srcId="{E97A9F56-8D5F-479D-8794-E9E05CBCE9B0}" destId="{C41FDE84-A233-4357-9051-DA35022611DA}" srcOrd="8" destOrd="0" presId="urn:microsoft.com/office/officeart/2009/3/layout/RandomtoResultProcess"/>
    <dgm:cxn modelId="{6EC12499-88EF-4FC8-B60B-14481E9C5D60}" type="presParOf" srcId="{E97A9F56-8D5F-479D-8794-E9E05CBCE9B0}" destId="{A1F7CD71-D054-45D1-A5F1-EA374297FFF5}" srcOrd="9" destOrd="0" presId="urn:microsoft.com/office/officeart/2009/3/layout/RandomtoResultProcess"/>
    <dgm:cxn modelId="{7C908421-BB97-4024-ADA0-836B70577AB4}" type="presParOf" srcId="{E97A9F56-8D5F-479D-8794-E9E05CBCE9B0}" destId="{F1D5D81A-6D11-4614-B630-6041E9B49E2F}" srcOrd="10" destOrd="0" presId="urn:microsoft.com/office/officeart/2009/3/layout/RandomtoResultProcess"/>
    <dgm:cxn modelId="{4EE5B502-8EFF-4504-81FB-C40CECE5A81D}" type="presParOf" srcId="{E97A9F56-8D5F-479D-8794-E9E05CBCE9B0}" destId="{E3424685-24FE-4BD3-B90A-7F462F619262}" srcOrd="11" destOrd="0" presId="urn:microsoft.com/office/officeart/2009/3/layout/RandomtoResultProcess"/>
    <dgm:cxn modelId="{C9223ED7-E302-41BE-9520-821C4C174566}" type="presParOf" srcId="{E97A9F56-8D5F-479D-8794-E9E05CBCE9B0}" destId="{0C82D0DF-B1A3-4D42-8C05-C417D27BAC36}" srcOrd="12" destOrd="0" presId="urn:microsoft.com/office/officeart/2009/3/layout/RandomtoResultProcess"/>
    <dgm:cxn modelId="{1CC6F174-EBF3-4F42-8864-19EE8F47FDEF}" type="presParOf" srcId="{E97A9F56-8D5F-479D-8794-E9E05CBCE9B0}" destId="{A2E98232-0AC6-48DB-9927-67D2B9178F09}" srcOrd="13" destOrd="0" presId="urn:microsoft.com/office/officeart/2009/3/layout/RandomtoResultProcess"/>
    <dgm:cxn modelId="{7C302E6C-A4F4-423B-86A2-E294AE133B23}" type="presParOf" srcId="{E97A9F56-8D5F-479D-8794-E9E05CBCE9B0}" destId="{9D61B359-2BAD-4F8D-A743-A5B56437213E}" srcOrd="14" destOrd="0" presId="urn:microsoft.com/office/officeart/2009/3/layout/RandomtoResultProcess"/>
    <dgm:cxn modelId="{B59738F2-F9B4-4689-9015-2ACF18F00C6F}" type="presParOf" srcId="{E97A9F56-8D5F-479D-8794-E9E05CBCE9B0}" destId="{730D5692-7EF9-46F3-AEBD-974422520CD1}" srcOrd="15" destOrd="0" presId="urn:microsoft.com/office/officeart/2009/3/layout/RandomtoResultProcess"/>
    <dgm:cxn modelId="{61A305FD-4491-43B8-B236-0D3ED9EE4EEE}" type="presParOf" srcId="{E97A9F56-8D5F-479D-8794-E9E05CBCE9B0}" destId="{B2AEF46B-4928-4DD2-AA49-8303606081B2}" srcOrd="16" destOrd="0" presId="urn:microsoft.com/office/officeart/2009/3/layout/RandomtoResultProcess"/>
    <dgm:cxn modelId="{0C79265D-D867-4E29-BB49-7B92502B518E}" type="presParOf" srcId="{E97A9F56-8D5F-479D-8794-E9E05CBCE9B0}" destId="{2F73B028-908C-4CB5-A3EC-410FA4BD93E2}" srcOrd="17" destOrd="0" presId="urn:microsoft.com/office/officeart/2009/3/layout/RandomtoResultProcess"/>
    <dgm:cxn modelId="{6F291186-1A78-4728-A55C-68EDDE93E8D4}" type="presParOf" srcId="{E97A9F56-8D5F-479D-8794-E9E05CBCE9B0}" destId="{2199F79B-82DF-4F9C-8D43-AA12F4203E3E}" srcOrd="18" destOrd="0" presId="urn:microsoft.com/office/officeart/2009/3/layout/RandomtoResultProcess"/>
    <dgm:cxn modelId="{D26BB4CD-E2E4-49D9-9C36-A00C4CAF89CA}" type="presParOf" srcId="{E97A9F56-8D5F-479D-8794-E9E05CBCE9B0}" destId="{D733660F-7C87-4F30-B58A-B1662D15702F}" srcOrd="19" destOrd="0" presId="urn:microsoft.com/office/officeart/2009/3/layout/RandomtoResultProcess"/>
    <dgm:cxn modelId="{5AE6920B-E915-41CB-81C1-2FA087B65CA3}" type="presParOf" srcId="{5E4A03D9-A65E-4CCD-9777-BAC207B96B5E}" destId="{FC6E88FA-72B6-495E-8634-B1B1B581881E}" srcOrd="1" destOrd="0" presId="urn:microsoft.com/office/officeart/2009/3/layout/RandomtoResultProcess"/>
    <dgm:cxn modelId="{C16933A0-C102-4BAD-B127-BC253D83904C}" type="presParOf" srcId="{FC6E88FA-72B6-495E-8634-B1B1B581881E}" destId="{BDC5F14C-ECF5-4A04-AAE8-0BD1041550FB}" srcOrd="0" destOrd="0" presId="urn:microsoft.com/office/officeart/2009/3/layout/RandomtoResultProcess"/>
    <dgm:cxn modelId="{809160E3-FD1C-4EC4-B342-3DCCC002F552}" type="presParOf" srcId="{FC6E88FA-72B6-495E-8634-B1B1B581881E}" destId="{C43F1E6A-1F91-4A8C-9018-24ABC1B753AB}" srcOrd="1" destOrd="0" presId="urn:microsoft.com/office/officeart/2009/3/layout/RandomtoResultProcess"/>
    <dgm:cxn modelId="{A60DF38F-B0C7-4C84-A1F9-E1111417DAA7}" type="presParOf" srcId="{5E4A03D9-A65E-4CCD-9777-BAC207B96B5E}" destId="{6DADDF7D-D579-420D-86B3-D25530246280}" srcOrd="2" destOrd="0" presId="urn:microsoft.com/office/officeart/2009/3/layout/RandomtoResultProcess"/>
    <dgm:cxn modelId="{3E80D583-F30D-4BCF-9E0C-6137D3F1C95F}" type="presParOf" srcId="{5E4A03D9-A65E-4CCD-9777-BAC207B96B5E}" destId="{4A2BF0B8-302B-4681-9495-22D91297204D}" srcOrd="3" destOrd="0" presId="urn:microsoft.com/office/officeart/2009/3/layout/RandomtoResultProcess"/>
    <dgm:cxn modelId="{DFE281B2-8B2D-4521-AB4D-95ABF5EB5B3B}" type="presParOf" srcId="{4A2BF0B8-302B-4681-9495-22D91297204D}" destId="{191A2659-E856-40BE-9759-A82176E0B4AC}" srcOrd="0" destOrd="0" presId="urn:microsoft.com/office/officeart/2009/3/layout/RandomtoResultProcess"/>
    <dgm:cxn modelId="{041F8FE9-23C8-426E-A149-09ABD58992F6}" type="presParOf" srcId="{4A2BF0B8-302B-4681-9495-22D91297204D}" destId="{657818CE-C35E-41D7-8B42-FC24C54EE9C4}" srcOrd="1" destOrd="0" presId="urn:microsoft.com/office/officeart/2009/3/layout/RandomtoResultProcess"/>
    <dgm:cxn modelId="{04B2317D-7FB2-4569-9C02-8EBBA606F821}" type="presParOf" srcId="{5E4A03D9-A65E-4CCD-9777-BAC207B96B5E}" destId="{076BAB8F-F459-434F-A4B3-BA4733DDFCD3}" srcOrd="4" destOrd="0" presId="urn:microsoft.com/office/officeart/2009/3/layout/RandomtoResultProcess"/>
    <dgm:cxn modelId="{0B33DD4D-F2C1-43FA-8569-69FBA2C36129}" type="presParOf" srcId="{076BAB8F-F459-434F-A4B3-BA4733DDFCD3}" destId="{654BE603-2E25-4DF7-BD4E-E96F36AD3777}" srcOrd="0" destOrd="0" presId="urn:microsoft.com/office/officeart/2009/3/layout/RandomtoResultProcess"/>
    <dgm:cxn modelId="{E5873E42-1D82-4D20-A439-98B39C2620FF}" type="presParOf" srcId="{076BAB8F-F459-434F-A4B3-BA4733DDFCD3}" destId="{1509AEDC-7AFA-48D8-9AA0-3B4A05B5D963}" srcOrd="1" destOrd="0" presId="urn:microsoft.com/office/officeart/2009/3/layout/RandomtoResultProcess"/>
    <dgm:cxn modelId="{AA449A4C-FF1D-488F-8091-A89D322E5699}" type="presParOf" srcId="{076BAB8F-F459-434F-A4B3-BA4733DDFCD3}" destId="{174DC1F2-06D5-41D8-AC12-BC06477ECC85}" srcOrd="2"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F22B74A-CD1A-4B52-BAAF-4C9E57C31E6C}" type="doc">
      <dgm:prSet loTypeId="urn:microsoft.com/office/officeart/2005/8/layout/hList3" loCatId="list" qsTypeId="urn:microsoft.com/office/officeart/2005/8/quickstyle/simple1" qsCatId="simple" csTypeId="urn:microsoft.com/office/officeart/2005/8/colors/accent2_1" csCatId="accent2" phldr="1"/>
      <dgm:spPr/>
      <dgm:t>
        <a:bodyPr/>
        <a:lstStyle/>
        <a:p>
          <a:endParaRPr lang="en-US"/>
        </a:p>
      </dgm:t>
    </dgm:pt>
    <dgm:pt modelId="{D0F3B64D-A236-4288-A56A-9D07FEFA4EE2}">
      <dgm:prSet phldrT="[Text]"/>
      <dgm:spPr>
        <a:solidFill>
          <a:srgbClr val="F56600"/>
        </a:solidFill>
      </dgm:spPr>
      <dgm:t>
        <a:bodyPr/>
        <a:lstStyle/>
        <a:p>
          <a:r>
            <a:rPr lang="en-US" b="1" dirty="0">
              <a:effectLst/>
              <a:latin typeface="Aptos" panose="020B0004020202020204" pitchFamily="34" charset="0"/>
              <a:ea typeface="Times New Roman" panose="02020603050405020304" pitchFamily="18" charset="0"/>
              <a:cs typeface="Times New Roman" panose="02020603050405020304" pitchFamily="18" charset="0"/>
            </a:rPr>
            <a:t>CORE VALUES</a:t>
          </a:r>
          <a:endParaRPr lang="en-US" dirty="0">
            <a:effectLst/>
            <a:latin typeface="Aptos" panose="020B0004020202020204" pitchFamily="34" charset="0"/>
            <a:ea typeface="Times New Roman" panose="02020603050405020304" pitchFamily="18" charset="0"/>
            <a:cs typeface="Times New Roman" panose="02020603050405020304" pitchFamily="18" charset="0"/>
          </a:endParaRPr>
        </a:p>
        <a:p>
          <a:r>
            <a:rPr lang="en-US" dirty="0">
              <a:effectLst/>
              <a:latin typeface="Aptos" panose="020B0004020202020204" pitchFamily="34" charset="0"/>
              <a:ea typeface="Times New Roman" panose="02020603050405020304" pitchFamily="18" charset="0"/>
              <a:cs typeface="Times New Roman" panose="02020603050405020304" pitchFamily="18" charset="0"/>
            </a:rPr>
            <a:t>Commitment, Accountability, Collaboration, Leadership, Reputation</a:t>
          </a:r>
          <a:endParaRPr lang="en-US" dirty="0"/>
        </a:p>
      </dgm:t>
    </dgm:pt>
    <dgm:pt modelId="{10289A1F-4BDA-4865-BB4B-2EC016C96695}" type="parTrans" cxnId="{8C791BE3-2D2B-4F06-8EF0-403DFB71AD90}">
      <dgm:prSet/>
      <dgm:spPr/>
      <dgm:t>
        <a:bodyPr/>
        <a:lstStyle/>
        <a:p>
          <a:endParaRPr lang="en-US"/>
        </a:p>
      </dgm:t>
    </dgm:pt>
    <dgm:pt modelId="{AEF5D251-92E2-43A4-9101-6A814BE8AC6E}" type="sibTrans" cxnId="{8C791BE3-2D2B-4F06-8EF0-403DFB71AD90}">
      <dgm:prSet/>
      <dgm:spPr/>
      <dgm:t>
        <a:bodyPr/>
        <a:lstStyle/>
        <a:p>
          <a:endParaRPr lang="en-US"/>
        </a:p>
      </dgm:t>
    </dgm:pt>
    <dgm:pt modelId="{D3D68F03-D7AE-4583-9D11-773FCF5FB964}">
      <dgm:prSet phldrT="[Text]"/>
      <dgm:spPr/>
      <dgm:t>
        <a:bodyPr/>
        <a:lstStyle/>
        <a:p>
          <a:pPr>
            <a:buFont typeface="Symbol" panose="05050102010706020507" pitchFamily="18" charset="2"/>
            <a:buChar char=""/>
          </a:pPr>
          <a:r>
            <a:rPr lang="en-US" dirty="0">
              <a:effectLst/>
              <a:latin typeface="Aptos" panose="020B0004020202020204" pitchFamily="34" charset="0"/>
              <a:ea typeface="Times New Roman" panose="02020603050405020304" pitchFamily="18" charset="0"/>
              <a:cs typeface="Times New Roman" panose="02020603050405020304" pitchFamily="18" charset="0"/>
            </a:rPr>
            <a:t>SUCCESS ENABLER</a:t>
          </a:r>
        </a:p>
        <a:p>
          <a:pPr>
            <a:buFont typeface="Symbol" panose="05050102010706020507" pitchFamily="18" charset="2"/>
            <a:buChar char=""/>
          </a:pPr>
          <a:r>
            <a:rPr lang="en-US" b="1" dirty="0">
              <a:effectLst/>
              <a:latin typeface="Aptos" panose="020B0004020202020204" pitchFamily="34" charset="0"/>
              <a:ea typeface="Times New Roman" panose="02020603050405020304" pitchFamily="18" charset="0"/>
              <a:cs typeface="Times New Roman" panose="02020603050405020304" pitchFamily="18" charset="0"/>
            </a:rPr>
            <a:t>Engaging and supportive environment </a:t>
          </a:r>
          <a:endParaRPr lang="en-US" b="1" dirty="0"/>
        </a:p>
      </dgm:t>
    </dgm:pt>
    <dgm:pt modelId="{31707D66-41A9-4619-B65B-6ED0FD21A67B}" type="parTrans" cxnId="{BBA844D7-CED9-4C47-8B29-2BB220705B59}">
      <dgm:prSet/>
      <dgm:spPr/>
      <dgm:t>
        <a:bodyPr/>
        <a:lstStyle/>
        <a:p>
          <a:endParaRPr lang="en-US"/>
        </a:p>
      </dgm:t>
    </dgm:pt>
    <dgm:pt modelId="{22794549-FECE-4822-A0E7-3FD2F020F546}" type="sibTrans" cxnId="{BBA844D7-CED9-4C47-8B29-2BB220705B59}">
      <dgm:prSet/>
      <dgm:spPr/>
      <dgm:t>
        <a:bodyPr/>
        <a:lstStyle/>
        <a:p>
          <a:endParaRPr lang="en-US"/>
        </a:p>
      </dgm:t>
    </dgm:pt>
    <dgm:pt modelId="{6DDDFDB4-02D8-4D59-8629-11B960914013}">
      <dgm:prSet phldrT="[Text]"/>
      <dgm:spPr/>
      <dgm:t>
        <a:bodyPr/>
        <a:lstStyle/>
        <a:p>
          <a:pPr>
            <a:buFont typeface="Symbol" panose="05050102010706020507" pitchFamily="18" charset="2"/>
            <a:buChar char=""/>
          </a:pPr>
          <a:r>
            <a:rPr lang="en-US" dirty="0">
              <a:effectLst/>
              <a:latin typeface="Aptos" panose="020B0004020202020204" pitchFamily="34" charset="0"/>
              <a:ea typeface="Times New Roman" panose="02020603050405020304" pitchFamily="18" charset="0"/>
              <a:cs typeface="Times New Roman" panose="02020603050405020304" pitchFamily="18" charset="0"/>
            </a:rPr>
            <a:t>SUCCESS ENABLER</a:t>
          </a:r>
        </a:p>
        <a:p>
          <a:pPr>
            <a:buFont typeface="Symbol" panose="05050102010706020507" pitchFamily="18" charset="2"/>
            <a:buChar char=""/>
          </a:pPr>
          <a:r>
            <a:rPr lang="en-US" b="1" dirty="0">
              <a:effectLst/>
              <a:latin typeface="Aptos" panose="020B0004020202020204" pitchFamily="34" charset="0"/>
              <a:ea typeface="Times New Roman" panose="02020603050405020304" pitchFamily="18" charset="0"/>
              <a:cs typeface="Times New Roman" panose="02020603050405020304" pitchFamily="18" charset="0"/>
            </a:rPr>
            <a:t>Emphasis on the value of mentoring </a:t>
          </a:r>
          <a:endParaRPr lang="en-US" b="1" dirty="0"/>
        </a:p>
      </dgm:t>
    </dgm:pt>
    <dgm:pt modelId="{DE242081-9627-4C52-A432-90F5C6D68C18}" type="parTrans" cxnId="{6FDE5E47-8701-457C-AD1B-9135EC9EC60F}">
      <dgm:prSet/>
      <dgm:spPr/>
      <dgm:t>
        <a:bodyPr/>
        <a:lstStyle/>
        <a:p>
          <a:endParaRPr lang="en-US"/>
        </a:p>
      </dgm:t>
    </dgm:pt>
    <dgm:pt modelId="{4BD20243-089A-4490-8377-44B028504FD2}" type="sibTrans" cxnId="{6FDE5E47-8701-457C-AD1B-9135EC9EC60F}">
      <dgm:prSet/>
      <dgm:spPr/>
      <dgm:t>
        <a:bodyPr/>
        <a:lstStyle/>
        <a:p>
          <a:endParaRPr lang="en-US"/>
        </a:p>
      </dgm:t>
    </dgm:pt>
    <dgm:pt modelId="{FA37A5E9-EB75-4892-B605-147E5690FEB7}">
      <dgm:prSet phldrT="[Text]"/>
      <dgm:spPr/>
      <dgm:t>
        <a:bodyPr/>
        <a:lstStyle/>
        <a:p>
          <a:pPr>
            <a:buFont typeface="Symbol" panose="05050102010706020507" pitchFamily="18" charset="2"/>
            <a:buChar char=""/>
          </a:pPr>
          <a:r>
            <a:rPr lang="en-US" dirty="0">
              <a:effectLst/>
              <a:latin typeface="Aptos" panose="020B0004020202020204" pitchFamily="34" charset="0"/>
              <a:ea typeface="Times New Roman" panose="02020603050405020304" pitchFamily="18" charset="0"/>
              <a:cs typeface="Times New Roman" panose="02020603050405020304" pitchFamily="18" charset="0"/>
            </a:rPr>
            <a:t>SUCCESS ENABLER </a:t>
          </a:r>
        </a:p>
        <a:p>
          <a:pPr>
            <a:buFont typeface="Symbol" panose="05050102010706020507" pitchFamily="18" charset="2"/>
            <a:buChar char=""/>
          </a:pPr>
          <a:r>
            <a:rPr lang="en-US" b="1" dirty="0">
              <a:effectLst/>
              <a:latin typeface="Aptos" panose="020B0004020202020204" pitchFamily="34" charset="0"/>
              <a:ea typeface="Times New Roman" panose="02020603050405020304" pitchFamily="18" charset="0"/>
              <a:cs typeface="Times New Roman" panose="02020603050405020304" pitchFamily="18" charset="0"/>
            </a:rPr>
            <a:t>Clear guidance on program purpose </a:t>
          </a:r>
          <a:endParaRPr lang="en-US" b="1" dirty="0"/>
        </a:p>
      </dgm:t>
    </dgm:pt>
    <dgm:pt modelId="{B30F0282-AC97-4E80-8B81-5F3D22208263}" type="parTrans" cxnId="{683CE435-8D0F-4C1A-BC1A-7965E67FDA6D}">
      <dgm:prSet/>
      <dgm:spPr/>
      <dgm:t>
        <a:bodyPr/>
        <a:lstStyle/>
        <a:p>
          <a:endParaRPr lang="en-US"/>
        </a:p>
      </dgm:t>
    </dgm:pt>
    <dgm:pt modelId="{2E1156F2-5820-483C-A1FA-E6CA13E188C6}" type="sibTrans" cxnId="{683CE435-8D0F-4C1A-BC1A-7965E67FDA6D}">
      <dgm:prSet/>
      <dgm:spPr/>
      <dgm:t>
        <a:bodyPr/>
        <a:lstStyle/>
        <a:p>
          <a:endParaRPr lang="en-US"/>
        </a:p>
      </dgm:t>
    </dgm:pt>
    <dgm:pt modelId="{D6663ABF-3C21-4F03-8007-22C63699C7F3}">
      <dgm:prSet/>
      <dgm:spPr/>
      <dgm:t>
        <a:bodyPr/>
        <a:lstStyle/>
        <a:p>
          <a:pPr>
            <a:buFont typeface="Symbol" panose="05050102010706020507" pitchFamily="18" charset="2"/>
            <a:buNone/>
          </a:pPr>
          <a:r>
            <a:rPr lang="en-US" dirty="0">
              <a:effectLst/>
              <a:latin typeface="Aptos" panose="020B0004020202020204" pitchFamily="34" charset="0"/>
              <a:ea typeface="Times New Roman" panose="02020603050405020304" pitchFamily="18" charset="0"/>
              <a:cs typeface="Times New Roman" panose="02020603050405020304" pitchFamily="18" charset="0"/>
            </a:rPr>
            <a:t>SUCCESS ENABLER </a:t>
          </a:r>
        </a:p>
        <a:p>
          <a:pPr>
            <a:buFont typeface="Symbol" panose="05050102010706020507" pitchFamily="18" charset="2"/>
            <a:buChar char=""/>
          </a:pPr>
          <a:r>
            <a:rPr lang="en-US" b="1" dirty="0">
              <a:effectLst/>
              <a:latin typeface="Aptos" panose="020B0004020202020204" pitchFamily="34" charset="0"/>
              <a:ea typeface="Times New Roman" panose="02020603050405020304" pitchFamily="18" charset="0"/>
              <a:cs typeface="Times New Roman" panose="02020603050405020304" pitchFamily="18" charset="0"/>
            </a:rPr>
            <a:t> Ongoing support and communication</a:t>
          </a:r>
          <a:endParaRPr lang="en-US" b="1" dirty="0">
            <a:effectLst/>
            <a:latin typeface="Aptos" panose="020B0004020202020204" pitchFamily="34" charset="0"/>
            <a:ea typeface="Aptos" panose="020B0004020202020204" pitchFamily="34" charset="0"/>
            <a:cs typeface="Times New Roman" panose="02020603050405020304" pitchFamily="18" charset="0"/>
          </a:endParaRPr>
        </a:p>
      </dgm:t>
    </dgm:pt>
    <dgm:pt modelId="{B292DDA7-B7EA-4B3D-8897-8BBDC82926A8}" type="parTrans" cxnId="{D93507E9-D71B-424C-B9D3-8B923C975360}">
      <dgm:prSet/>
      <dgm:spPr/>
      <dgm:t>
        <a:bodyPr/>
        <a:lstStyle/>
        <a:p>
          <a:endParaRPr lang="en-US"/>
        </a:p>
      </dgm:t>
    </dgm:pt>
    <dgm:pt modelId="{9947B388-D0C4-4B80-9600-5BB89DE91D65}" type="sibTrans" cxnId="{D93507E9-D71B-424C-B9D3-8B923C975360}">
      <dgm:prSet/>
      <dgm:spPr/>
      <dgm:t>
        <a:bodyPr/>
        <a:lstStyle/>
        <a:p>
          <a:endParaRPr lang="en-US"/>
        </a:p>
      </dgm:t>
    </dgm:pt>
    <dgm:pt modelId="{F7C15E51-7E8F-407B-9288-03E54419A9BF}">
      <dgm:prSet/>
      <dgm:spPr/>
      <dgm:t>
        <a:bodyPr/>
        <a:lstStyle/>
        <a:p>
          <a:endParaRPr lang="en-US"/>
        </a:p>
      </dgm:t>
    </dgm:pt>
    <dgm:pt modelId="{AC6EA296-8F4D-4F6C-B14B-69E887D0DF77}" type="parTrans" cxnId="{CC04895C-852A-47BA-8A7A-CE096462B551}">
      <dgm:prSet/>
      <dgm:spPr/>
      <dgm:t>
        <a:bodyPr/>
        <a:lstStyle/>
        <a:p>
          <a:endParaRPr lang="en-US"/>
        </a:p>
      </dgm:t>
    </dgm:pt>
    <dgm:pt modelId="{931F4C5A-A543-407B-B5DB-93822AF61B1A}" type="sibTrans" cxnId="{CC04895C-852A-47BA-8A7A-CE096462B551}">
      <dgm:prSet/>
      <dgm:spPr/>
      <dgm:t>
        <a:bodyPr/>
        <a:lstStyle/>
        <a:p>
          <a:endParaRPr lang="en-US"/>
        </a:p>
      </dgm:t>
    </dgm:pt>
    <dgm:pt modelId="{AE9B98BF-0352-42F4-B2C1-929D37E4A4BD}" type="pres">
      <dgm:prSet presAssocID="{6F22B74A-CD1A-4B52-BAAF-4C9E57C31E6C}" presName="composite" presStyleCnt="0">
        <dgm:presLayoutVars>
          <dgm:chMax val="1"/>
          <dgm:dir/>
          <dgm:resizeHandles val="exact"/>
        </dgm:presLayoutVars>
      </dgm:prSet>
      <dgm:spPr/>
    </dgm:pt>
    <dgm:pt modelId="{150F7274-8631-4748-BB47-552354CF7AF0}" type="pres">
      <dgm:prSet presAssocID="{D0F3B64D-A236-4288-A56A-9D07FEFA4EE2}" presName="roof" presStyleLbl="dkBgShp" presStyleIdx="0" presStyleCnt="2" custLinFactNeighborX="0" custLinFactNeighborY="36346"/>
      <dgm:spPr/>
    </dgm:pt>
    <dgm:pt modelId="{8CD30419-65CA-473B-A1C0-8538FFC56B10}" type="pres">
      <dgm:prSet presAssocID="{D0F3B64D-A236-4288-A56A-9D07FEFA4EE2}" presName="pillars" presStyleCnt="0"/>
      <dgm:spPr/>
    </dgm:pt>
    <dgm:pt modelId="{8DE3CCD9-3C0B-4244-9EF5-A3D7F937871D}" type="pres">
      <dgm:prSet presAssocID="{D0F3B64D-A236-4288-A56A-9D07FEFA4EE2}" presName="pillar1" presStyleLbl="node1" presStyleIdx="0" presStyleCnt="4" custScaleY="65072" custLinFactNeighborX="692" custLinFactNeighborY="-28">
        <dgm:presLayoutVars>
          <dgm:bulletEnabled val="1"/>
        </dgm:presLayoutVars>
      </dgm:prSet>
      <dgm:spPr/>
    </dgm:pt>
    <dgm:pt modelId="{AC6ED6A0-DBA1-4C30-8D12-00DFE881085E}" type="pres">
      <dgm:prSet presAssocID="{6DDDFDB4-02D8-4D59-8629-11B960914013}" presName="pillarX" presStyleLbl="node1" presStyleIdx="1" presStyleCnt="4" custScaleY="65072">
        <dgm:presLayoutVars>
          <dgm:bulletEnabled val="1"/>
        </dgm:presLayoutVars>
      </dgm:prSet>
      <dgm:spPr/>
    </dgm:pt>
    <dgm:pt modelId="{A80CF626-F1AB-41FE-8BF0-E6C318839A1B}" type="pres">
      <dgm:prSet presAssocID="{FA37A5E9-EB75-4892-B605-147E5690FEB7}" presName="pillarX" presStyleLbl="node1" presStyleIdx="2" presStyleCnt="4" custScaleY="65072">
        <dgm:presLayoutVars>
          <dgm:bulletEnabled val="1"/>
        </dgm:presLayoutVars>
      </dgm:prSet>
      <dgm:spPr/>
    </dgm:pt>
    <dgm:pt modelId="{0D1430F5-B477-46B3-9C6C-BB0E41B50C64}" type="pres">
      <dgm:prSet presAssocID="{D6663ABF-3C21-4F03-8007-22C63699C7F3}" presName="pillarX" presStyleLbl="node1" presStyleIdx="3" presStyleCnt="4" custScaleY="65072">
        <dgm:presLayoutVars>
          <dgm:bulletEnabled val="1"/>
        </dgm:presLayoutVars>
      </dgm:prSet>
      <dgm:spPr/>
    </dgm:pt>
    <dgm:pt modelId="{24F8BEBB-5AAC-41CE-909D-F17D911C6F32}" type="pres">
      <dgm:prSet presAssocID="{D0F3B64D-A236-4288-A56A-9D07FEFA4EE2}" presName="base" presStyleLbl="dkBgShp" presStyleIdx="1" presStyleCnt="2" custLinFactY="-59478" custLinFactNeighborX="136" custLinFactNeighborY="-100000"/>
      <dgm:spPr>
        <a:solidFill>
          <a:srgbClr val="F56600"/>
        </a:solidFill>
      </dgm:spPr>
    </dgm:pt>
  </dgm:ptLst>
  <dgm:cxnLst>
    <dgm:cxn modelId="{AE9DC40B-9232-491D-92B1-9D33FF7548D0}" type="presOf" srcId="{6F22B74A-CD1A-4B52-BAAF-4C9E57C31E6C}" destId="{AE9B98BF-0352-42F4-B2C1-929D37E4A4BD}" srcOrd="0" destOrd="0" presId="urn:microsoft.com/office/officeart/2005/8/layout/hList3"/>
    <dgm:cxn modelId="{67DC3E26-BFC2-4E77-91E0-B5D6C988444C}" type="presOf" srcId="{FA37A5E9-EB75-4892-B605-147E5690FEB7}" destId="{A80CF626-F1AB-41FE-8BF0-E6C318839A1B}" srcOrd="0" destOrd="0" presId="urn:microsoft.com/office/officeart/2005/8/layout/hList3"/>
    <dgm:cxn modelId="{683CE435-8D0F-4C1A-BC1A-7965E67FDA6D}" srcId="{D0F3B64D-A236-4288-A56A-9D07FEFA4EE2}" destId="{FA37A5E9-EB75-4892-B605-147E5690FEB7}" srcOrd="2" destOrd="0" parTransId="{B30F0282-AC97-4E80-8B81-5F3D22208263}" sibTransId="{2E1156F2-5820-483C-A1FA-E6CA13E188C6}"/>
    <dgm:cxn modelId="{C7D8255C-6F3E-469E-B1E7-AD6AD43112A4}" type="presOf" srcId="{D6663ABF-3C21-4F03-8007-22C63699C7F3}" destId="{0D1430F5-B477-46B3-9C6C-BB0E41B50C64}" srcOrd="0" destOrd="0" presId="urn:microsoft.com/office/officeart/2005/8/layout/hList3"/>
    <dgm:cxn modelId="{CC04895C-852A-47BA-8A7A-CE096462B551}" srcId="{6F22B74A-CD1A-4B52-BAAF-4C9E57C31E6C}" destId="{F7C15E51-7E8F-407B-9288-03E54419A9BF}" srcOrd="1" destOrd="0" parTransId="{AC6EA296-8F4D-4F6C-B14B-69E887D0DF77}" sibTransId="{931F4C5A-A543-407B-B5DB-93822AF61B1A}"/>
    <dgm:cxn modelId="{6FDE5E47-8701-457C-AD1B-9135EC9EC60F}" srcId="{D0F3B64D-A236-4288-A56A-9D07FEFA4EE2}" destId="{6DDDFDB4-02D8-4D59-8629-11B960914013}" srcOrd="1" destOrd="0" parTransId="{DE242081-9627-4C52-A432-90F5C6D68C18}" sibTransId="{4BD20243-089A-4490-8377-44B028504FD2}"/>
    <dgm:cxn modelId="{B5164652-BA7D-4C21-AC38-56176A5FFD3A}" type="presOf" srcId="{D0F3B64D-A236-4288-A56A-9D07FEFA4EE2}" destId="{150F7274-8631-4748-BB47-552354CF7AF0}" srcOrd="0" destOrd="0" presId="urn:microsoft.com/office/officeart/2005/8/layout/hList3"/>
    <dgm:cxn modelId="{9040E895-1709-4555-BE23-FBF68CCC0E39}" type="presOf" srcId="{D3D68F03-D7AE-4583-9D11-773FCF5FB964}" destId="{8DE3CCD9-3C0B-4244-9EF5-A3D7F937871D}" srcOrd="0" destOrd="0" presId="urn:microsoft.com/office/officeart/2005/8/layout/hList3"/>
    <dgm:cxn modelId="{5100A3AF-146E-413A-9AE3-D1A521684D73}" type="presOf" srcId="{6DDDFDB4-02D8-4D59-8629-11B960914013}" destId="{AC6ED6A0-DBA1-4C30-8D12-00DFE881085E}" srcOrd="0" destOrd="0" presId="urn:microsoft.com/office/officeart/2005/8/layout/hList3"/>
    <dgm:cxn modelId="{BBA844D7-CED9-4C47-8B29-2BB220705B59}" srcId="{D0F3B64D-A236-4288-A56A-9D07FEFA4EE2}" destId="{D3D68F03-D7AE-4583-9D11-773FCF5FB964}" srcOrd="0" destOrd="0" parTransId="{31707D66-41A9-4619-B65B-6ED0FD21A67B}" sibTransId="{22794549-FECE-4822-A0E7-3FD2F020F546}"/>
    <dgm:cxn modelId="{8C791BE3-2D2B-4F06-8EF0-403DFB71AD90}" srcId="{6F22B74A-CD1A-4B52-BAAF-4C9E57C31E6C}" destId="{D0F3B64D-A236-4288-A56A-9D07FEFA4EE2}" srcOrd="0" destOrd="0" parTransId="{10289A1F-4BDA-4865-BB4B-2EC016C96695}" sibTransId="{AEF5D251-92E2-43A4-9101-6A814BE8AC6E}"/>
    <dgm:cxn modelId="{D93507E9-D71B-424C-B9D3-8B923C975360}" srcId="{D0F3B64D-A236-4288-A56A-9D07FEFA4EE2}" destId="{D6663ABF-3C21-4F03-8007-22C63699C7F3}" srcOrd="3" destOrd="0" parTransId="{B292DDA7-B7EA-4B3D-8897-8BBDC82926A8}" sibTransId="{9947B388-D0C4-4B80-9600-5BB89DE91D65}"/>
    <dgm:cxn modelId="{9431DE99-9C4B-4425-9188-C41EF9020044}" type="presParOf" srcId="{AE9B98BF-0352-42F4-B2C1-929D37E4A4BD}" destId="{150F7274-8631-4748-BB47-552354CF7AF0}" srcOrd="0" destOrd="0" presId="urn:microsoft.com/office/officeart/2005/8/layout/hList3"/>
    <dgm:cxn modelId="{48ED74FB-93D8-4238-8C44-45E42977D225}" type="presParOf" srcId="{AE9B98BF-0352-42F4-B2C1-929D37E4A4BD}" destId="{8CD30419-65CA-473B-A1C0-8538FFC56B10}" srcOrd="1" destOrd="0" presId="urn:microsoft.com/office/officeart/2005/8/layout/hList3"/>
    <dgm:cxn modelId="{35A0E063-DE8D-4894-8AE3-C23B7CF2FE73}" type="presParOf" srcId="{8CD30419-65CA-473B-A1C0-8538FFC56B10}" destId="{8DE3CCD9-3C0B-4244-9EF5-A3D7F937871D}" srcOrd="0" destOrd="0" presId="urn:microsoft.com/office/officeart/2005/8/layout/hList3"/>
    <dgm:cxn modelId="{28C4BA54-601B-4197-8B81-5DC7DF84F66A}" type="presParOf" srcId="{8CD30419-65CA-473B-A1C0-8538FFC56B10}" destId="{AC6ED6A0-DBA1-4C30-8D12-00DFE881085E}" srcOrd="1" destOrd="0" presId="urn:microsoft.com/office/officeart/2005/8/layout/hList3"/>
    <dgm:cxn modelId="{06172F0F-39E8-45B5-AD8F-0FDCEC9BA192}" type="presParOf" srcId="{8CD30419-65CA-473B-A1C0-8538FFC56B10}" destId="{A80CF626-F1AB-41FE-8BF0-E6C318839A1B}" srcOrd="2" destOrd="0" presId="urn:microsoft.com/office/officeart/2005/8/layout/hList3"/>
    <dgm:cxn modelId="{BF5DDFB4-0404-410F-A4D3-B0E5B5023315}" type="presParOf" srcId="{8CD30419-65CA-473B-A1C0-8538FFC56B10}" destId="{0D1430F5-B477-46B3-9C6C-BB0E41B50C64}" srcOrd="3" destOrd="0" presId="urn:microsoft.com/office/officeart/2005/8/layout/hList3"/>
    <dgm:cxn modelId="{FDC8D677-46E6-4497-BCFA-273FA991AD53}" type="presParOf" srcId="{AE9B98BF-0352-42F4-B2C1-929D37E4A4BD}" destId="{24F8BEBB-5AAC-41CE-909D-F17D911C6F32}"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6F7738B0-C196-4324-B20B-70A5DB148751}" type="doc">
      <dgm:prSet loTypeId="urn:microsoft.com/office/officeart/2005/8/layout/process1" loCatId="process" qsTypeId="urn:microsoft.com/office/officeart/2005/8/quickstyle/simple1" qsCatId="simple" csTypeId="urn:microsoft.com/office/officeart/2005/8/colors/accent2_2" csCatId="accent2" phldr="1"/>
      <dgm:spPr/>
    </dgm:pt>
    <dgm:pt modelId="{C0DDF42F-C8C3-45C9-954D-60D9F1E4C747}">
      <dgm:prSet phldrT="[Text]"/>
      <dgm:spPr/>
      <dgm:t>
        <a:bodyPr/>
        <a:lstStyle/>
        <a:p>
          <a:r>
            <a:rPr lang="en-US" dirty="0"/>
            <a:t>Planning</a:t>
          </a:r>
        </a:p>
      </dgm:t>
    </dgm:pt>
    <dgm:pt modelId="{E788E670-3D22-4365-8BAE-5240F3226CC4}" type="parTrans" cxnId="{F339477D-3D2C-4BF3-8767-250F4F51B196}">
      <dgm:prSet/>
      <dgm:spPr/>
      <dgm:t>
        <a:bodyPr/>
        <a:lstStyle/>
        <a:p>
          <a:endParaRPr lang="en-US"/>
        </a:p>
      </dgm:t>
    </dgm:pt>
    <dgm:pt modelId="{3BB7B01C-6F01-4323-8C5D-83A2A2A1F64D}" type="sibTrans" cxnId="{F339477D-3D2C-4BF3-8767-250F4F51B196}">
      <dgm:prSet/>
      <dgm:spPr/>
      <dgm:t>
        <a:bodyPr/>
        <a:lstStyle/>
        <a:p>
          <a:endParaRPr lang="en-US"/>
        </a:p>
      </dgm:t>
    </dgm:pt>
    <dgm:pt modelId="{2ECA4F7A-32AC-425F-955B-FD7087E0361A}">
      <dgm:prSet phldrT="[Text]"/>
      <dgm:spPr/>
      <dgm:t>
        <a:bodyPr/>
        <a:lstStyle/>
        <a:p>
          <a:r>
            <a:rPr lang="en-US" dirty="0"/>
            <a:t>Proceeding</a:t>
          </a:r>
        </a:p>
      </dgm:t>
    </dgm:pt>
    <dgm:pt modelId="{BB4DCFB1-DF83-427A-894E-391538ECD4EF}" type="parTrans" cxnId="{003B5A9F-E77F-4D21-8AC7-67611B98D693}">
      <dgm:prSet/>
      <dgm:spPr/>
      <dgm:t>
        <a:bodyPr/>
        <a:lstStyle/>
        <a:p>
          <a:endParaRPr lang="en-US"/>
        </a:p>
      </dgm:t>
    </dgm:pt>
    <dgm:pt modelId="{80CABBFA-B829-43C8-83C8-C341B33546F2}" type="sibTrans" cxnId="{003B5A9F-E77F-4D21-8AC7-67611B98D693}">
      <dgm:prSet/>
      <dgm:spPr/>
      <dgm:t>
        <a:bodyPr/>
        <a:lstStyle/>
        <a:p>
          <a:endParaRPr lang="en-US"/>
        </a:p>
      </dgm:t>
    </dgm:pt>
    <dgm:pt modelId="{ADCAF11D-5F09-4EC2-BBD0-D97B7A3C1D7B}">
      <dgm:prSet phldrT="[Text]"/>
      <dgm:spPr/>
      <dgm:t>
        <a:bodyPr/>
        <a:lstStyle/>
        <a:p>
          <a:r>
            <a:rPr lang="en-US" dirty="0"/>
            <a:t>Adapting</a:t>
          </a:r>
        </a:p>
      </dgm:t>
    </dgm:pt>
    <dgm:pt modelId="{055531DA-8FDE-4833-AE42-55DEB66A39C7}" type="parTrans" cxnId="{540E4504-6F77-47CA-894E-DDB162166D54}">
      <dgm:prSet/>
      <dgm:spPr/>
      <dgm:t>
        <a:bodyPr/>
        <a:lstStyle/>
        <a:p>
          <a:endParaRPr lang="en-US"/>
        </a:p>
      </dgm:t>
    </dgm:pt>
    <dgm:pt modelId="{091D5BB7-ECD6-40BE-9A98-4288700464E3}" type="sibTrans" cxnId="{540E4504-6F77-47CA-894E-DDB162166D54}">
      <dgm:prSet/>
      <dgm:spPr/>
      <dgm:t>
        <a:bodyPr/>
        <a:lstStyle/>
        <a:p>
          <a:endParaRPr lang="en-US"/>
        </a:p>
      </dgm:t>
    </dgm:pt>
    <dgm:pt modelId="{C0AF8188-E839-4E10-A216-14A2822A0088}">
      <dgm:prSet phldrT="[Text]"/>
      <dgm:spPr/>
      <dgm:t>
        <a:bodyPr/>
        <a:lstStyle/>
        <a:p>
          <a:r>
            <a:rPr lang="en-US" dirty="0"/>
            <a:t>Achieving</a:t>
          </a:r>
        </a:p>
      </dgm:t>
    </dgm:pt>
    <dgm:pt modelId="{0A675753-9795-4307-BF3F-B527FC2B2949}" type="parTrans" cxnId="{90FD7C8F-86CB-4F10-B81A-736F22DB789F}">
      <dgm:prSet/>
      <dgm:spPr/>
      <dgm:t>
        <a:bodyPr/>
        <a:lstStyle/>
        <a:p>
          <a:endParaRPr lang="en-US"/>
        </a:p>
      </dgm:t>
    </dgm:pt>
    <dgm:pt modelId="{B1887F95-9839-4429-84E9-8F1469BBD10B}" type="sibTrans" cxnId="{90FD7C8F-86CB-4F10-B81A-736F22DB789F}">
      <dgm:prSet/>
      <dgm:spPr/>
      <dgm:t>
        <a:bodyPr/>
        <a:lstStyle/>
        <a:p>
          <a:endParaRPr lang="en-US"/>
        </a:p>
      </dgm:t>
    </dgm:pt>
    <dgm:pt modelId="{91D2BAD1-2041-43D6-9A2A-33E9835C32BD}" type="pres">
      <dgm:prSet presAssocID="{6F7738B0-C196-4324-B20B-70A5DB148751}" presName="Name0" presStyleCnt="0">
        <dgm:presLayoutVars>
          <dgm:dir/>
          <dgm:resizeHandles val="exact"/>
        </dgm:presLayoutVars>
      </dgm:prSet>
      <dgm:spPr/>
    </dgm:pt>
    <dgm:pt modelId="{29408C75-6D43-4169-B779-992FB6C4B62C}" type="pres">
      <dgm:prSet presAssocID="{C0DDF42F-C8C3-45C9-954D-60D9F1E4C747}" presName="node" presStyleLbl="node1" presStyleIdx="0" presStyleCnt="4">
        <dgm:presLayoutVars>
          <dgm:bulletEnabled val="1"/>
        </dgm:presLayoutVars>
      </dgm:prSet>
      <dgm:spPr/>
    </dgm:pt>
    <dgm:pt modelId="{21D845B3-B7B8-4351-B95A-35EFD14F5CA1}" type="pres">
      <dgm:prSet presAssocID="{3BB7B01C-6F01-4323-8C5D-83A2A2A1F64D}" presName="sibTrans" presStyleLbl="sibTrans2D1" presStyleIdx="0" presStyleCnt="3"/>
      <dgm:spPr/>
    </dgm:pt>
    <dgm:pt modelId="{D927AE02-4121-4716-9DE1-F8D8D90573A4}" type="pres">
      <dgm:prSet presAssocID="{3BB7B01C-6F01-4323-8C5D-83A2A2A1F64D}" presName="connectorText" presStyleLbl="sibTrans2D1" presStyleIdx="0" presStyleCnt="3"/>
      <dgm:spPr/>
    </dgm:pt>
    <dgm:pt modelId="{5A87FB72-16BC-43F2-AD5D-192F50F08DFF}" type="pres">
      <dgm:prSet presAssocID="{2ECA4F7A-32AC-425F-955B-FD7087E0361A}" presName="node" presStyleLbl="node1" presStyleIdx="1" presStyleCnt="4">
        <dgm:presLayoutVars>
          <dgm:bulletEnabled val="1"/>
        </dgm:presLayoutVars>
      </dgm:prSet>
      <dgm:spPr/>
    </dgm:pt>
    <dgm:pt modelId="{7AFD6A82-6471-4512-86C5-45A3263424B6}" type="pres">
      <dgm:prSet presAssocID="{80CABBFA-B829-43C8-83C8-C341B33546F2}" presName="sibTrans" presStyleLbl="sibTrans2D1" presStyleIdx="1" presStyleCnt="3"/>
      <dgm:spPr/>
    </dgm:pt>
    <dgm:pt modelId="{F1EE37BF-AE73-47A5-8F74-67870C81BD4F}" type="pres">
      <dgm:prSet presAssocID="{80CABBFA-B829-43C8-83C8-C341B33546F2}" presName="connectorText" presStyleLbl="sibTrans2D1" presStyleIdx="1" presStyleCnt="3"/>
      <dgm:spPr/>
    </dgm:pt>
    <dgm:pt modelId="{40669589-80B9-4CDF-B1A7-339A34C5B57D}" type="pres">
      <dgm:prSet presAssocID="{ADCAF11D-5F09-4EC2-BBD0-D97B7A3C1D7B}" presName="node" presStyleLbl="node1" presStyleIdx="2" presStyleCnt="4">
        <dgm:presLayoutVars>
          <dgm:bulletEnabled val="1"/>
        </dgm:presLayoutVars>
      </dgm:prSet>
      <dgm:spPr/>
    </dgm:pt>
    <dgm:pt modelId="{A7083E15-91C2-43F4-804A-7C1BDAC0E3A3}" type="pres">
      <dgm:prSet presAssocID="{091D5BB7-ECD6-40BE-9A98-4288700464E3}" presName="sibTrans" presStyleLbl="sibTrans2D1" presStyleIdx="2" presStyleCnt="3"/>
      <dgm:spPr/>
    </dgm:pt>
    <dgm:pt modelId="{6A026413-119E-468C-8C27-851EF59EFF66}" type="pres">
      <dgm:prSet presAssocID="{091D5BB7-ECD6-40BE-9A98-4288700464E3}" presName="connectorText" presStyleLbl="sibTrans2D1" presStyleIdx="2" presStyleCnt="3"/>
      <dgm:spPr/>
    </dgm:pt>
    <dgm:pt modelId="{4D81A88E-A7D6-4236-8A87-63255316427D}" type="pres">
      <dgm:prSet presAssocID="{C0AF8188-E839-4E10-A216-14A2822A0088}" presName="node" presStyleLbl="node1" presStyleIdx="3" presStyleCnt="4">
        <dgm:presLayoutVars>
          <dgm:bulletEnabled val="1"/>
        </dgm:presLayoutVars>
      </dgm:prSet>
      <dgm:spPr/>
    </dgm:pt>
  </dgm:ptLst>
  <dgm:cxnLst>
    <dgm:cxn modelId="{540E4504-6F77-47CA-894E-DDB162166D54}" srcId="{6F7738B0-C196-4324-B20B-70A5DB148751}" destId="{ADCAF11D-5F09-4EC2-BBD0-D97B7A3C1D7B}" srcOrd="2" destOrd="0" parTransId="{055531DA-8FDE-4833-AE42-55DEB66A39C7}" sibTransId="{091D5BB7-ECD6-40BE-9A98-4288700464E3}"/>
    <dgm:cxn modelId="{4A10E306-8DD6-4A75-808B-D353EBBD431C}" type="presOf" srcId="{6F7738B0-C196-4324-B20B-70A5DB148751}" destId="{91D2BAD1-2041-43D6-9A2A-33E9835C32BD}" srcOrd="0" destOrd="0" presId="urn:microsoft.com/office/officeart/2005/8/layout/process1"/>
    <dgm:cxn modelId="{4EA72A07-E9DB-4155-BE34-6F37DF0628BA}" type="presOf" srcId="{ADCAF11D-5F09-4EC2-BBD0-D97B7A3C1D7B}" destId="{40669589-80B9-4CDF-B1A7-339A34C5B57D}" srcOrd="0" destOrd="0" presId="urn:microsoft.com/office/officeart/2005/8/layout/process1"/>
    <dgm:cxn modelId="{25966820-5A52-4C93-B157-52DE3F45FBF1}" type="presOf" srcId="{80CABBFA-B829-43C8-83C8-C341B33546F2}" destId="{F1EE37BF-AE73-47A5-8F74-67870C81BD4F}" srcOrd="1" destOrd="0" presId="urn:microsoft.com/office/officeart/2005/8/layout/process1"/>
    <dgm:cxn modelId="{C8EFB643-1431-49C6-BB4D-1287069EFAE6}" type="presOf" srcId="{80CABBFA-B829-43C8-83C8-C341B33546F2}" destId="{7AFD6A82-6471-4512-86C5-45A3263424B6}" srcOrd="0" destOrd="0" presId="urn:microsoft.com/office/officeart/2005/8/layout/process1"/>
    <dgm:cxn modelId="{D0151365-BB76-4484-AE2B-641A52519607}" type="presOf" srcId="{3BB7B01C-6F01-4323-8C5D-83A2A2A1F64D}" destId="{21D845B3-B7B8-4351-B95A-35EFD14F5CA1}" srcOrd="0" destOrd="0" presId="urn:microsoft.com/office/officeart/2005/8/layout/process1"/>
    <dgm:cxn modelId="{F339477D-3D2C-4BF3-8767-250F4F51B196}" srcId="{6F7738B0-C196-4324-B20B-70A5DB148751}" destId="{C0DDF42F-C8C3-45C9-954D-60D9F1E4C747}" srcOrd="0" destOrd="0" parTransId="{E788E670-3D22-4365-8BAE-5240F3226CC4}" sibTransId="{3BB7B01C-6F01-4323-8C5D-83A2A2A1F64D}"/>
    <dgm:cxn modelId="{90FD7C8F-86CB-4F10-B81A-736F22DB789F}" srcId="{6F7738B0-C196-4324-B20B-70A5DB148751}" destId="{C0AF8188-E839-4E10-A216-14A2822A0088}" srcOrd="3" destOrd="0" parTransId="{0A675753-9795-4307-BF3F-B527FC2B2949}" sibTransId="{B1887F95-9839-4429-84E9-8F1469BBD10B}"/>
    <dgm:cxn modelId="{003B5A9F-E77F-4D21-8AC7-67611B98D693}" srcId="{6F7738B0-C196-4324-B20B-70A5DB148751}" destId="{2ECA4F7A-32AC-425F-955B-FD7087E0361A}" srcOrd="1" destOrd="0" parTransId="{BB4DCFB1-DF83-427A-894E-391538ECD4EF}" sibTransId="{80CABBFA-B829-43C8-83C8-C341B33546F2}"/>
    <dgm:cxn modelId="{D609F9A3-BB79-4E77-B6BC-06A9AA716B55}" type="presOf" srcId="{2ECA4F7A-32AC-425F-955B-FD7087E0361A}" destId="{5A87FB72-16BC-43F2-AD5D-192F50F08DFF}" srcOrd="0" destOrd="0" presId="urn:microsoft.com/office/officeart/2005/8/layout/process1"/>
    <dgm:cxn modelId="{2F54ACCE-2A2E-4CAA-8BF3-F5AA571E5CE9}" type="presOf" srcId="{091D5BB7-ECD6-40BE-9A98-4288700464E3}" destId="{A7083E15-91C2-43F4-804A-7C1BDAC0E3A3}" srcOrd="0" destOrd="0" presId="urn:microsoft.com/office/officeart/2005/8/layout/process1"/>
    <dgm:cxn modelId="{E402E2D0-51D7-4D9A-910B-376AB1DF7B74}" type="presOf" srcId="{091D5BB7-ECD6-40BE-9A98-4288700464E3}" destId="{6A026413-119E-468C-8C27-851EF59EFF66}" srcOrd="1" destOrd="0" presId="urn:microsoft.com/office/officeart/2005/8/layout/process1"/>
    <dgm:cxn modelId="{FA49DFE1-37C8-4370-83E3-4160210965D8}" type="presOf" srcId="{C0AF8188-E839-4E10-A216-14A2822A0088}" destId="{4D81A88E-A7D6-4236-8A87-63255316427D}" srcOrd="0" destOrd="0" presId="urn:microsoft.com/office/officeart/2005/8/layout/process1"/>
    <dgm:cxn modelId="{3BB158EF-D1D3-4A45-A3E9-BBE7AE93F757}" type="presOf" srcId="{3BB7B01C-6F01-4323-8C5D-83A2A2A1F64D}" destId="{D927AE02-4121-4716-9DE1-F8D8D90573A4}" srcOrd="1" destOrd="0" presId="urn:microsoft.com/office/officeart/2005/8/layout/process1"/>
    <dgm:cxn modelId="{87730FFD-73E8-407B-8C2F-E5307DAE1468}" type="presOf" srcId="{C0DDF42F-C8C3-45C9-954D-60D9F1E4C747}" destId="{29408C75-6D43-4169-B779-992FB6C4B62C}" srcOrd="0" destOrd="0" presId="urn:microsoft.com/office/officeart/2005/8/layout/process1"/>
    <dgm:cxn modelId="{C05845B0-F3BB-4DAD-AE7C-580E2B4A611B}" type="presParOf" srcId="{91D2BAD1-2041-43D6-9A2A-33E9835C32BD}" destId="{29408C75-6D43-4169-B779-992FB6C4B62C}" srcOrd="0" destOrd="0" presId="urn:microsoft.com/office/officeart/2005/8/layout/process1"/>
    <dgm:cxn modelId="{CE323F47-245B-4BED-BEE2-BABBC4CB9A86}" type="presParOf" srcId="{91D2BAD1-2041-43D6-9A2A-33E9835C32BD}" destId="{21D845B3-B7B8-4351-B95A-35EFD14F5CA1}" srcOrd="1" destOrd="0" presId="urn:microsoft.com/office/officeart/2005/8/layout/process1"/>
    <dgm:cxn modelId="{27F1C851-6699-4BE5-9F33-331A23436239}" type="presParOf" srcId="{21D845B3-B7B8-4351-B95A-35EFD14F5CA1}" destId="{D927AE02-4121-4716-9DE1-F8D8D90573A4}" srcOrd="0" destOrd="0" presId="urn:microsoft.com/office/officeart/2005/8/layout/process1"/>
    <dgm:cxn modelId="{1583E821-F09C-4C7B-B681-7B9677BD30A4}" type="presParOf" srcId="{91D2BAD1-2041-43D6-9A2A-33E9835C32BD}" destId="{5A87FB72-16BC-43F2-AD5D-192F50F08DFF}" srcOrd="2" destOrd="0" presId="urn:microsoft.com/office/officeart/2005/8/layout/process1"/>
    <dgm:cxn modelId="{F6828479-8482-43EF-A9E8-977985A10B37}" type="presParOf" srcId="{91D2BAD1-2041-43D6-9A2A-33E9835C32BD}" destId="{7AFD6A82-6471-4512-86C5-45A3263424B6}" srcOrd="3" destOrd="0" presId="urn:microsoft.com/office/officeart/2005/8/layout/process1"/>
    <dgm:cxn modelId="{860142BF-8582-466B-B3CC-677160AE15C2}" type="presParOf" srcId="{7AFD6A82-6471-4512-86C5-45A3263424B6}" destId="{F1EE37BF-AE73-47A5-8F74-67870C81BD4F}" srcOrd="0" destOrd="0" presId="urn:microsoft.com/office/officeart/2005/8/layout/process1"/>
    <dgm:cxn modelId="{345D97DE-368F-4142-8D6E-B454844BB300}" type="presParOf" srcId="{91D2BAD1-2041-43D6-9A2A-33E9835C32BD}" destId="{40669589-80B9-4CDF-B1A7-339A34C5B57D}" srcOrd="4" destOrd="0" presId="urn:microsoft.com/office/officeart/2005/8/layout/process1"/>
    <dgm:cxn modelId="{D04F07A0-BD63-45CF-8D80-2D43C6348A64}" type="presParOf" srcId="{91D2BAD1-2041-43D6-9A2A-33E9835C32BD}" destId="{A7083E15-91C2-43F4-804A-7C1BDAC0E3A3}" srcOrd="5" destOrd="0" presId="urn:microsoft.com/office/officeart/2005/8/layout/process1"/>
    <dgm:cxn modelId="{EDF42A3D-5CA7-42BE-BAD3-1A24827A8B2B}" type="presParOf" srcId="{A7083E15-91C2-43F4-804A-7C1BDAC0E3A3}" destId="{6A026413-119E-468C-8C27-851EF59EFF66}" srcOrd="0" destOrd="0" presId="urn:microsoft.com/office/officeart/2005/8/layout/process1"/>
    <dgm:cxn modelId="{E563CB5D-1907-4031-8234-6F8598E2A76E}" type="presParOf" srcId="{91D2BAD1-2041-43D6-9A2A-33E9835C32BD}" destId="{4D81A88E-A7D6-4236-8A87-63255316427D}"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F86F017-E302-4020-AE23-729E7CFCA446}" type="doc">
      <dgm:prSet loTypeId="urn:microsoft.com/office/officeart/2005/8/layout/equation1" loCatId="relationship" qsTypeId="urn:microsoft.com/office/officeart/2005/8/quickstyle/simple1" qsCatId="simple" csTypeId="urn:microsoft.com/office/officeart/2005/8/colors/colorful5" csCatId="colorful" phldr="1"/>
      <dgm:spPr/>
    </dgm:pt>
    <dgm:pt modelId="{50D72D07-6A9E-4DCA-A909-AAEE5623AE57}">
      <dgm:prSet phldrT="[Text]"/>
      <dgm:spPr/>
      <dgm:t>
        <a:bodyPr/>
        <a:lstStyle/>
        <a:p>
          <a:r>
            <a:rPr lang="en-US" dirty="0"/>
            <a:t>%</a:t>
          </a:r>
        </a:p>
      </dgm:t>
    </dgm:pt>
    <dgm:pt modelId="{12964C2C-B655-49B6-B312-A5255D5AD08B}" type="parTrans" cxnId="{2EDE7A7B-C114-4F5F-B233-2D86E7A0A02D}">
      <dgm:prSet/>
      <dgm:spPr/>
      <dgm:t>
        <a:bodyPr/>
        <a:lstStyle/>
        <a:p>
          <a:endParaRPr lang="en-US"/>
        </a:p>
      </dgm:t>
    </dgm:pt>
    <dgm:pt modelId="{C3EC317E-85C0-45E8-847D-23FD5CE2E700}" type="sibTrans" cxnId="{2EDE7A7B-C114-4F5F-B233-2D86E7A0A02D}">
      <dgm:prSet/>
      <dgm:spPr/>
      <dgm:t>
        <a:bodyPr/>
        <a:lstStyle/>
        <a:p>
          <a:endParaRPr lang="en-US"/>
        </a:p>
      </dgm:t>
    </dgm:pt>
    <dgm:pt modelId="{F55497C9-CC62-4C75-A91F-B650DC6D9DE0}">
      <dgm:prSet phldrT="[Text]"/>
      <dgm:spPr/>
      <dgm:t>
        <a:bodyPr/>
        <a:lstStyle/>
        <a:p>
          <a:r>
            <a:rPr lang="en-US" dirty="0"/>
            <a:t>%</a:t>
          </a:r>
        </a:p>
      </dgm:t>
    </dgm:pt>
    <dgm:pt modelId="{BE8F0871-A0E5-416E-80E2-C5434F3B8A4C}" type="parTrans" cxnId="{6FA2E7CB-5D72-4460-900C-3434FFB82C3E}">
      <dgm:prSet/>
      <dgm:spPr/>
      <dgm:t>
        <a:bodyPr/>
        <a:lstStyle/>
        <a:p>
          <a:endParaRPr lang="en-US"/>
        </a:p>
      </dgm:t>
    </dgm:pt>
    <dgm:pt modelId="{505BF29C-DC7B-4F19-8853-EAFB956F45AE}" type="sibTrans" cxnId="{6FA2E7CB-5D72-4460-900C-3434FFB82C3E}">
      <dgm:prSet/>
      <dgm:spPr/>
      <dgm:t>
        <a:bodyPr/>
        <a:lstStyle/>
        <a:p>
          <a:endParaRPr lang="en-US"/>
        </a:p>
      </dgm:t>
    </dgm:pt>
    <dgm:pt modelId="{FF9B4983-00B0-4727-A5D8-0A876EE6B0FC}">
      <dgm:prSet phldrT="[Text]"/>
      <dgm:spPr/>
      <dgm:t>
        <a:bodyPr/>
        <a:lstStyle/>
        <a:p>
          <a:r>
            <a:rPr lang="en-US" dirty="0"/>
            <a:t>100%</a:t>
          </a:r>
        </a:p>
      </dgm:t>
    </dgm:pt>
    <dgm:pt modelId="{87E4C738-028B-486F-A33E-73E8B98AB30B}" type="parTrans" cxnId="{A85917DC-31DC-4F46-ABED-45E0BB7256F2}">
      <dgm:prSet/>
      <dgm:spPr/>
      <dgm:t>
        <a:bodyPr/>
        <a:lstStyle/>
        <a:p>
          <a:endParaRPr lang="en-US"/>
        </a:p>
      </dgm:t>
    </dgm:pt>
    <dgm:pt modelId="{D8A1CE93-F0C1-499D-99E7-FF86E0C0FB35}" type="sibTrans" cxnId="{A85917DC-31DC-4F46-ABED-45E0BB7256F2}">
      <dgm:prSet/>
      <dgm:spPr/>
      <dgm:t>
        <a:bodyPr/>
        <a:lstStyle/>
        <a:p>
          <a:endParaRPr lang="en-US"/>
        </a:p>
      </dgm:t>
    </dgm:pt>
    <dgm:pt modelId="{8C1496F7-5D06-4B47-A587-5D035930B3D5}">
      <dgm:prSet phldrT="[Text]"/>
      <dgm:spPr/>
      <dgm:t>
        <a:bodyPr/>
        <a:lstStyle/>
        <a:p>
          <a:r>
            <a:rPr lang="en-US" dirty="0"/>
            <a:t>%</a:t>
          </a:r>
        </a:p>
      </dgm:t>
    </dgm:pt>
    <dgm:pt modelId="{3DE280FD-F6E1-4D07-B9C6-1042442D4D25}" type="parTrans" cxnId="{2A03E3C2-ED10-4605-BB38-74D005D8F2C4}">
      <dgm:prSet/>
      <dgm:spPr/>
      <dgm:t>
        <a:bodyPr/>
        <a:lstStyle/>
        <a:p>
          <a:endParaRPr lang="en-US"/>
        </a:p>
      </dgm:t>
    </dgm:pt>
    <dgm:pt modelId="{717D38D5-1A62-44F9-9766-E1FF884650A4}" type="sibTrans" cxnId="{2A03E3C2-ED10-4605-BB38-74D005D8F2C4}">
      <dgm:prSet/>
      <dgm:spPr/>
      <dgm:t>
        <a:bodyPr/>
        <a:lstStyle/>
        <a:p>
          <a:endParaRPr lang="en-US"/>
        </a:p>
      </dgm:t>
    </dgm:pt>
    <dgm:pt modelId="{586E7E44-EB92-4628-9485-87E4FB9700FF}" type="pres">
      <dgm:prSet presAssocID="{5F86F017-E302-4020-AE23-729E7CFCA446}" presName="linearFlow" presStyleCnt="0">
        <dgm:presLayoutVars>
          <dgm:dir/>
          <dgm:resizeHandles val="exact"/>
        </dgm:presLayoutVars>
      </dgm:prSet>
      <dgm:spPr/>
    </dgm:pt>
    <dgm:pt modelId="{B652ACA7-209D-4A51-90B0-231B11B99624}" type="pres">
      <dgm:prSet presAssocID="{50D72D07-6A9E-4DCA-A909-AAEE5623AE57}" presName="node" presStyleLbl="node1" presStyleIdx="0" presStyleCnt="4">
        <dgm:presLayoutVars>
          <dgm:bulletEnabled val="1"/>
        </dgm:presLayoutVars>
      </dgm:prSet>
      <dgm:spPr/>
    </dgm:pt>
    <dgm:pt modelId="{575892C6-8765-4434-B0AC-D3DB1738CE12}" type="pres">
      <dgm:prSet presAssocID="{C3EC317E-85C0-45E8-847D-23FD5CE2E700}" presName="spacerL" presStyleCnt="0"/>
      <dgm:spPr/>
    </dgm:pt>
    <dgm:pt modelId="{958A7025-B933-47AF-B986-8DEC35D9BC92}" type="pres">
      <dgm:prSet presAssocID="{C3EC317E-85C0-45E8-847D-23FD5CE2E700}" presName="sibTrans" presStyleLbl="sibTrans2D1" presStyleIdx="0" presStyleCnt="3"/>
      <dgm:spPr/>
    </dgm:pt>
    <dgm:pt modelId="{9CA4994C-8792-4D86-9818-449C493F5775}" type="pres">
      <dgm:prSet presAssocID="{C3EC317E-85C0-45E8-847D-23FD5CE2E700}" presName="spacerR" presStyleCnt="0"/>
      <dgm:spPr/>
    </dgm:pt>
    <dgm:pt modelId="{0915B000-9E54-4C4C-83E6-8BC724C7DAC7}" type="pres">
      <dgm:prSet presAssocID="{F55497C9-CC62-4C75-A91F-B650DC6D9DE0}" presName="node" presStyleLbl="node1" presStyleIdx="1" presStyleCnt="4">
        <dgm:presLayoutVars>
          <dgm:bulletEnabled val="1"/>
        </dgm:presLayoutVars>
      </dgm:prSet>
      <dgm:spPr/>
    </dgm:pt>
    <dgm:pt modelId="{0F963E78-AEBA-4C88-B541-03B3DD336E6D}" type="pres">
      <dgm:prSet presAssocID="{505BF29C-DC7B-4F19-8853-EAFB956F45AE}" presName="spacerL" presStyleCnt="0"/>
      <dgm:spPr/>
    </dgm:pt>
    <dgm:pt modelId="{B701F656-7236-488A-B957-BD5A8C9AE74D}" type="pres">
      <dgm:prSet presAssocID="{505BF29C-DC7B-4F19-8853-EAFB956F45AE}" presName="sibTrans" presStyleLbl="sibTrans2D1" presStyleIdx="1" presStyleCnt="3"/>
      <dgm:spPr/>
    </dgm:pt>
    <dgm:pt modelId="{BBA1939C-BD1E-4F68-B6FB-CB6299E43033}" type="pres">
      <dgm:prSet presAssocID="{505BF29C-DC7B-4F19-8853-EAFB956F45AE}" presName="spacerR" presStyleCnt="0"/>
      <dgm:spPr/>
    </dgm:pt>
    <dgm:pt modelId="{BA1D1D91-108A-4E38-A72B-AA0C1E395BD7}" type="pres">
      <dgm:prSet presAssocID="{8C1496F7-5D06-4B47-A587-5D035930B3D5}" presName="node" presStyleLbl="node1" presStyleIdx="2" presStyleCnt="4">
        <dgm:presLayoutVars>
          <dgm:bulletEnabled val="1"/>
        </dgm:presLayoutVars>
      </dgm:prSet>
      <dgm:spPr/>
    </dgm:pt>
    <dgm:pt modelId="{A0C316AF-C790-4A9A-A19E-C9D157429442}" type="pres">
      <dgm:prSet presAssocID="{717D38D5-1A62-44F9-9766-E1FF884650A4}" presName="spacerL" presStyleCnt="0"/>
      <dgm:spPr/>
    </dgm:pt>
    <dgm:pt modelId="{8006AA41-0454-4B80-A4F3-018EB10D9E02}" type="pres">
      <dgm:prSet presAssocID="{717D38D5-1A62-44F9-9766-E1FF884650A4}" presName="sibTrans" presStyleLbl="sibTrans2D1" presStyleIdx="2" presStyleCnt="3"/>
      <dgm:spPr/>
    </dgm:pt>
    <dgm:pt modelId="{72626C6C-BC79-4E02-9725-6BAD42F6D84C}" type="pres">
      <dgm:prSet presAssocID="{717D38D5-1A62-44F9-9766-E1FF884650A4}" presName="spacerR" presStyleCnt="0"/>
      <dgm:spPr/>
    </dgm:pt>
    <dgm:pt modelId="{2DB7FB90-EA15-4DA3-8079-980D90E63166}" type="pres">
      <dgm:prSet presAssocID="{FF9B4983-00B0-4727-A5D8-0A876EE6B0FC}" presName="node" presStyleLbl="node1" presStyleIdx="3" presStyleCnt="4">
        <dgm:presLayoutVars>
          <dgm:bulletEnabled val="1"/>
        </dgm:presLayoutVars>
      </dgm:prSet>
      <dgm:spPr/>
    </dgm:pt>
  </dgm:ptLst>
  <dgm:cxnLst>
    <dgm:cxn modelId="{25B40B5B-4DB0-4089-BE2D-7C498A5FA72D}" type="presOf" srcId="{C3EC317E-85C0-45E8-847D-23FD5CE2E700}" destId="{958A7025-B933-47AF-B986-8DEC35D9BC92}" srcOrd="0" destOrd="0" presId="urn:microsoft.com/office/officeart/2005/8/layout/equation1"/>
    <dgm:cxn modelId="{641BAF68-2573-477A-BC74-64864CFD47E7}" type="presOf" srcId="{5F86F017-E302-4020-AE23-729E7CFCA446}" destId="{586E7E44-EB92-4628-9485-87E4FB9700FF}" srcOrd="0" destOrd="0" presId="urn:microsoft.com/office/officeart/2005/8/layout/equation1"/>
    <dgm:cxn modelId="{CB08F06C-BE7B-41D6-B2B4-1DA58CBF072C}" type="presOf" srcId="{F55497C9-CC62-4C75-A91F-B650DC6D9DE0}" destId="{0915B000-9E54-4C4C-83E6-8BC724C7DAC7}" srcOrd="0" destOrd="0" presId="urn:microsoft.com/office/officeart/2005/8/layout/equation1"/>
    <dgm:cxn modelId="{6A6FC978-1F53-4E00-A8A8-E7937181CB1C}" type="presOf" srcId="{FF9B4983-00B0-4727-A5D8-0A876EE6B0FC}" destId="{2DB7FB90-EA15-4DA3-8079-980D90E63166}" srcOrd="0" destOrd="0" presId="urn:microsoft.com/office/officeart/2005/8/layout/equation1"/>
    <dgm:cxn modelId="{2EDE7A7B-C114-4F5F-B233-2D86E7A0A02D}" srcId="{5F86F017-E302-4020-AE23-729E7CFCA446}" destId="{50D72D07-6A9E-4DCA-A909-AAEE5623AE57}" srcOrd="0" destOrd="0" parTransId="{12964C2C-B655-49B6-B312-A5255D5AD08B}" sibTransId="{C3EC317E-85C0-45E8-847D-23FD5CE2E700}"/>
    <dgm:cxn modelId="{AAE7CC8E-61D3-41F5-A88A-28D960072D8F}" type="presOf" srcId="{717D38D5-1A62-44F9-9766-E1FF884650A4}" destId="{8006AA41-0454-4B80-A4F3-018EB10D9E02}" srcOrd="0" destOrd="0" presId="urn:microsoft.com/office/officeart/2005/8/layout/equation1"/>
    <dgm:cxn modelId="{409B22A0-2F84-4143-B714-D9E2B148DD38}" type="presOf" srcId="{505BF29C-DC7B-4F19-8853-EAFB956F45AE}" destId="{B701F656-7236-488A-B957-BD5A8C9AE74D}" srcOrd="0" destOrd="0" presId="urn:microsoft.com/office/officeart/2005/8/layout/equation1"/>
    <dgm:cxn modelId="{2A03E3C2-ED10-4605-BB38-74D005D8F2C4}" srcId="{5F86F017-E302-4020-AE23-729E7CFCA446}" destId="{8C1496F7-5D06-4B47-A587-5D035930B3D5}" srcOrd="2" destOrd="0" parTransId="{3DE280FD-F6E1-4D07-B9C6-1042442D4D25}" sibTransId="{717D38D5-1A62-44F9-9766-E1FF884650A4}"/>
    <dgm:cxn modelId="{6FA2E7CB-5D72-4460-900C-3434FFB82C3E}" srcId="{5F86F017-E302-4020-AE23-729E7CFCA446}" destId="{F55497C9-CC62-4C75-A91F-B650DC6D9DE0}" srcOrd="1" destOrd="0" parTransId="{BE8F0871-A0E5-416E-80E2-C5434F3B8A4C}" sibTransId="{505BF29C-DC7B-4F19-8853-EAFB956F45AE}"/>
    <dgm:cxn modelId="{A85917DC-31DC-4F46-ABED-45E0BB7256F2}" srcId="{5F86F017-E302-4020-AE23-729E7CFCA446}" destId="{FF9B4983-00B0-4727-A5D8-0A876EE6B0FC}" srcOrd="3" destOrd="0" parTransId="{87E4C738-028B-486F-A33E-73E8B98AB30B}" sibTransId="{D8A1CE93-F0C1-499D-99E7-FF86E0C0FB35}"/>
    <dgm:cxn modelId="{EA4149E9-D7C9-40DB-9846-146CBF9CC257}" type="presOf" srcId="{8C1496F7-5D06-4B47-A587-5D035930B3D5}" destId="{BA1D1D91-108A-4E38-A72B-AA0C1E395BD7}" srcOrd="0" destOrd="0" presId="urn:microsoft.com/office/officeart/2005/8/layout/equation1"/>
    <dgm:cxn modelId="{18E2EDF6-5E90-4204-BA28-94454CB63877}" type="presOf" srcId="{50D72D07-6A9E-4DCA-A909-AAEE5623AE57}" destId="{B652ACA7-209D-4A51-90B0-231B11B99624}" srcOrd="0" destOrd="0" presId="urn:microsoft.com/office/officeart/2005/8/layout/equation1"/>
    <dgm:cxn modelId="{C574E62C-4A03-4B31-A6F5-5717E7C6C8F1}" type="presParOf" srcId="{586E7E44-EB92-4628-9485-87E4FB9700FF}" destId="{B652ACA7-209D-4A51-90B0-231B11B99624}" srcOrd="0" destOrd="0" presId="urn:microsoft.com/office/officeart/2005/8/layout/equation1"/>
    <dgm:cxn modelId="{8BF8EBE4-7CCB-4DDF-BBAE-03BA04CAC154}" type="presParOf" srcId="{586E7E44-EB92-4628-9485-87E4FB9700FF}" destId="{575892C6-8765-4434-B0AC-D3DB1738CE12}" srcOrd="1" destOrd="0" presId="urn:microsoft.com/office/officeart/2005/8/layout/equation1"/>
    <dgm:cxn modelId="{9675D815-F4A0-4E00-B55F-0E8AEF7138FB}" type="presParOf" srcId="{586E7E44-EB92-4628-9485-87E4FB9700FF}" destId="{958A7025-B933-47AF-B986-8DEC35D9BC92}" srcOrd="2" destOrd="0" presId="urn:microsoft.com/office/officeart/2005/8/layout/equation1"/>
    <dgm:cxn modelId="{60023A80-2FA4-45B4-94E4-1E01B0A0F6AC}" type="presParOf" srcId="{586E7E44-EB92-4628-9485-87E4FB9700FF}" destId="{9CA4994C-8792-4D86-9818-449C493F5775}" srcOrd="3" destOrd="0" presId="urn:microsoft.com/office/officeart/2005/8/layout/equation1"/>
    <dgm:cxn modelId="{A9E593AB-8176-4D48-A95C-902960C34C96}" type="presParOf" srcId="{586E7E44-EB92-4628-9485-87E4FB9700FF}" destId="{0915B000-9E54-4C4C-83E6-8BC724C7DAC7}" srcOrd="4" destOrd="0" presId="urn:microsoft.com/office/officeart/2005/8/layout/equation1"/>
    <dgm:cxn modelId="{ECB527A9-D3CD-429F-90B4-272AD6EEE5F4}" type="presParOf" srcId="{586E7E44-EB92-4628-9485-87E4FB9700FF}" destId="{0F963E78-AEBA-4C88-B541-03B3DD336E6D}" srcOrd="5" destOrd="0" presId="urn:microsoft.com/office/officeart/2005/8/layout/equation1"/>
    <dgm:cxn modelId="{955C62D6-E41C-4AFF-9B7E-5268297246C4}" type="presParOf" srcId="{586E7E44-EB92-4628-9485-87E4FB9700FF}" destId="{B701F656-7236-488A-B957-BD5A8C9AE74D}" srcOrd="6" destOrd="0" presId="urn:microsoft.com/office/officeart/2005/8/layout/equation1"/>
    <dgm:cxn modelId="{FB171815-838E-4468-A4DB-4C260948B9F6}" type="presParOf" srcId="{586E7E44-EB92-4628-9485-87E4FB9700FF}" destId="{BBA1939C-BD1E-4F68-B6FB-CB6299E43033}" srcOrd="7" destOrd="0" presId="urn:microsoft.com/office/officeart/2005/8/layout/equation1"/>
    <dgm:cxn modelId="{AD8B6125-A3D2-4F3E-9AFF-358539AC0CC2}" type="presParOf" srcId="{586E7E44-EB92-4628-9485-87E4FB9700FF}" destId="{BA1D1D91-108A-4E38-A72B-AA0C1E395BD7}" srcOrd="8" destOrd="0" presId="urn:microsoft.com/office/officeart/2005/8/layout/equation1"/>
    <dgm:cxn modelId="{4439C8EE-78E7-4484-B42E-5C0BE1D6E09C}" type="presParOf" srcId="{586E7E44-EB92-4628-9485-87E4FB9700FF}" destId="{A0C316AF-C790-4A9A-A19E-C9D157429442}" srcOrd="9" destOrd="0" presId="urn:microsoft.com/office/officeart/2005/8/layout/equation1"/>
    <dgm:cxn modelId="{C95BD3E8-CDCE-4343-BCA1-F2E10C0740EA}" type="presParOf" srcId="{586E7E44-EB92-4628-9485-87E4FB9700FF}" destId="{8006AA41-0454-4B80-A4F3-018EB10D9E02}" srcOrd="10" destOrd="0" presId="urn:microsoft.com/office/officeart/2005/8/layout/equation1"/>
    <dgm:cxn modelId="{E8474BD4-D16F-48F6-8678-5D85A87AAA3D}" type="presParOf" srcId="{586E7E44-EB92-4628-9485-87E4FB9700FF}" destId="{72626C6C-BC79-4E02-9725-6BAD42F6D84C}" srcOrd="11" destOrd="0" presId="urn:microsoft.com/office/officeart/2005/8/layout/equation1"/>
    <dgm:cxn modelId="{86BCBD16-56F3-4C25-9CEE-C980646222E6}" type="presParOf" srcId="{586E7E44-EB92-4628-9485-87E4FB9700FF}" destId="{2DB7FB90-EA15-4DA3-8079-980D90E63166}" srcOrd="12"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711059A-CC1D-472C-9E92-F0EEE5040A6D}"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F63F56F4-8878-4B6A-9E2C-6EBD40968C67}">
      <dgm:prSet phldrT="[Text]"/>
      <dgm:spPr>
        <a:solidFill>
          <a:srgbClr val="522D80"/>
        </a:solidFill>
      </dgm:spPr>
      <dgm:t>
        <a:bodyPr/>
        <a:lstStyle/>
        <a:p>
          <a:r>
            <a:rPr lang="en-US" dirty="0">
              <a:latin typeface="Aptos" panose="020B0004020202020204" pitchFamily="34" charset="0"/>
            </a:rPr>
            <a:t>WORKLOAD</a:t>
          </a:r>
        </a:p>
      </dgm:t>
    </dgm:pt>
    <dgm:pt modelId="{E6D78E32-8042-4B9E-9E99-6BA6ABA51541}" type="parTrans" cxnId="{87A3F0EA-4DCC-4877-BB4F-1886B2652F92}">
      <dgm:prSet/>
      <dgm:spPr/>
      <dgm:t>
        <a:bodyPr/>
        <a:lstStyle/>
        <a:p>
          <a:endParaRPr lang="en-US">
            <a:latin typeface="Aptos" panose="020B0004020202020204" pitchFamily="34" charset="0"/>
          </a:endParaRPr>
        </a:p>
      </dgm:t>
    </dgm:pt>
    <dgm:pt modelId="{8397ED97-90F8-419A-B35D-BE0042E76830}" type="sibTrans" cxnId="{87A3F0EA-4DCC-4877-BB4F-1886B2652F92}">
      <dgm:prSet/>
      <dgm:spPr/>
      <dgm:t>
        <a:bodyPr/>
        <a:lstStyle/>
        <a:p>
          <a:endParaRPr lang="en-US">
            <a:latin typeface="Aptos" panose="020B0004020202020204" pitchFamily="34" charset="0"/>
          </a:endParaRPr>
        </a:p>
      </dgm:t>
    </dgm:pt>
    <dgm:pt modelId="{D1B5EE6E-6684-4B98-993F-4BA6B9CF6D13}">
      <dgm:prSet phldrT="[Text]"/>
      <dgm:spPr>
        <a:solidFill>
          <a:srgbClr val="522D80"/>
        </a:solidFill>
      </dgm:spPr>
      <dgm:t>
        <a:bodyPr/>
        <a:lstStyle/>
        <a:p>
          <a:r>
            <a:rPr lang="en-US" dirty="0">
              <a:latin typeface="Aptos" panose="020B0004020202020204" pitchFamily="34" charset="0"/>
            </a:rPr>
            <a:t>GOALS</a:t>
          </a:r>
        </a:p>
      </dgm:t>
    </dgm:pt>
    <dgm:pt modelId="{1153F87A-D135-4D94-AC6A-64FE5FD759A7}" type="parTrans" cxnId="{8DF81C71-8A26-4837-B0BC-DFD160BF080B}">
      <dgm:prSet/>
      <dgm:spPr/>
      <dgm:t>
        <a:bodyPr/>
        <a:lstStyle/>
        <a:p>
          <a:endParaRPr lang="en-US">
            <a:latin typeface="Aptos" panose="020B0004020202020204" pitchFamily="34" charset="0"/>
          </a:endParaRPr>
        </a:p>
      </dgm:t>
    </dgm:pt>
    <dgm:pt modelId="{E2C3DF92-73D5-463A-BDA0-E32A97FDF6C5}" type="sibTrans" cxnId="{8DF81C71-8A26-4837-B0BC-DFD160BF080B}">
      <dgm:prSet/>
      <dgm:spPr/>
      <dgm:t>
        <a:bodyPr/>
        <a:lstStyle/>
        <a:p>
          <a:endParaRPr lang="en-US">
            <a:latin typeface="Aptos" panose="020B0004020202020204" pitchFamily="34" charset="0"/>
          </a:endParaRPr>
        </a:p>
      </dgm:t>
    </dgm:pt>
    <dgm:pt modelId="{F3F4E766-96BE-4C7B-9731-AB5FBE8C32B3}">
      <dgm:prSet phldrT="[Text]"/>
      <dgm:spPr>
        <a:solidFill>
          <a:srgbClr val="F4C6C6">
            <a:alpha val="90000"/>
          </a:srgbClr>
        </a:solidFill>
      </dgm:spPr>
      <dgm:t>
        <a:bodyPr/>
        <a:lstStyle/>
        <a:p>
          <a:pPr>
            <a:buFontTx/>
            <a:buNone/>
          </a:pPr>
          <a:r>
            <a:rPr lang="en-US" b="1" dirty="0">
              <a:latin typeface="Aptos" panose="020B0004020202020204" pitchFamily="34" charset="0"/>
            </a:rPr>
            <a:t>Individual</a:t>
          </a:r>
        </a:p>
      </dgm:t>
    </dgm:pt>
    <dgm:pt modelId="{9F44A4B0-E96D-4586-A447-474B38A6752F}" type="parTrans" cxnId="{38283786-5D95-4E7E-838E-5207A5E7CF68}">
      <dgm:prSet/>
      <dgm:spPr/>
      <dgm:t>
        <a:bodyPr/>
        <a:lstStyle/>
        <a:p>
          <a:endParaRPr lang="en-US">
            <a:latin typeface="Aptos" panose="020B0004020202020204" pitchFamily="34" charset="0"/>
          </a:endParaRPr>
        </a:p>
      </dgm:t>
    </dgm:pt>
    <dgm:pt modelId="{74338A50-1D5D-40D8-B4DB-856451ACC34F}" type="sibTrans" cxnId="{38283786-5D95-4E7E-838E-5207A5E7CF68}">
      <dgm:prSet/>
      <dgm:spPr/>
      <dgm:t>
        <a:bodyPr/>
        <a:lstStyle/>
        <a:p>
          <a:endParaRPr lang="en-US">
            <a:latin typeface="Aptos" panose="020B0004020202020204" pitchFamily="34" charset="0"/>
          </a:endParaRPr>
        </a:p>
      </dgm:t>
    </dgm:pt>
    <dgm:pt modelId="{62DC2E49-616D-40C0-9497-DCA8172A5972}">
      <dgm:prSet phldrT="[Text]"/>
      <dgm:spPr>
        <a:solidFill>
          <a:srgbClr val="522D80"/>
        </a:solidFill>
      </dgm:spPr>
      <dgm:t>
        <a:bodyPr/>
        <a:lstStyle/>
        <a:p>
          <a:r>
            <a:rPr lang="en-US" dirty="0">
              <a:latin typeface="Aptos" panose="020B0004020202020204" pitchFamily="34" charset="0"/>
            </a:rPr>
            <a:t>FACULTY SUCCESS</a:t>
          </a:r>
        </a:p>
      </dgm:t>
    </dgm:pt>
    <dgm:pt modelId="{7B7E75E8-7897-4C89-B4FD-1A812004E41D}" type="parTrans" cxnId="{DF45875F-E38C-44EC-B7C3-1AD14ABD6291}">
      <dgm:prSet/>
      <dgm:spPr/>
      <dgm:t>
        <a:bodyPr/>
        <a:lstStyle/>
        <a:p>
          <a:endParaRPr lang="en-US">
            <a:latin typeface="Aptos" panose="020B0004020202020204" pitchFamily="34" charset="0"/>
          </a:endParaRPr>
        </a:p>
      </dgm:t>
    </dgm:pt>
    <dgm:pt modelId="{F77F0798-D389-4C5B-B378-B22F04E3DCFF}" type="sibTrans" cxnId="{DF45875F-E38C-44EC-B7C3-1AD14ABD6291}">
      <dgm:prSet/>
      <dgm:spPr/>
      <dgm:t>
        <a:bodyPr/>
        <a:lstStyle/>
        <a:p>
          <a:endParaRPr lang="en-US">
            <a:latin typeface="Aptos" panose="020B0004020202020204" pitchFamily="34" charset="0"/>
          </a:endParaRPr>
        </a:p>
      </dgm:t>
    </dgm:pt>
    <dgm:pt modelId="{41EE6F37-2A16-4B38-B39A-1EA91BEA32C9}">
      <dgm:prSet phldrT="[Text]" custT="1"/>
      <dgm:spPr>
        <a:solidFill>
          <a:srgbClr val="F4C6C6">
            <a:alpha val="90000"/>
          </a:srgbClr>
        </a:solidFill>
      </dgm:spPr>
      <dgm:t>
        <a:bodyPr/>
        <a:lstStyle/>
        <a:p>
          <a:pPr>
            <a:lnSpc>
              <a:spcPct val="100000"/>
            </a:lnSpc>
            <a:buFontTx/>
            <a:buNone/>
          </a:pPr>
          <a:r>
            <a:rPr lang="en-US" sz="1600" b="1" dirty="0">
              <a:latin typeface="Aptos" panose="020B0004020202020204" pitchFamily="34" charset="0"/>
            </a:rPr>
            <a:t>Annual</a:t>
          </a:r>
        </a:p>
      </dgm:t>
    </dgm:pt>
    <dgm:pt modelId="{928BC792-75D5-46F8-918F-5FB96AAB2069}" type="parTrans" cxnId="{D2CC4140-1C8D-45C8-9570-DC381AE7A4E4}">
      <dgm:prSet/>
      <dgm:spPr/>
      <dgm:t>
        <a:bodyPr/>
        <a:lstStyle/>
        <a:p>
          <a:endParaRPr lang="en-US">
            <a:latin typeface="Aptos" panose="020B0004020202020204" pitchFamily="34" charset="0"/>
          </a:endParaRPr>
        </a:p>
      </dgm:t>
    </dgm:pt>
    <dgm:pt modelId="{BEB5C0ED-96FE-4909-B0BD-0AD487BB1063}" type="sibTrans" cxnId="{D2CC4140-1C8D-45C8-9570-DC381AE7A4E4}">
      <dgm:prSet/>
      <dgm:spPr/>
      <dgm:t>
        <a:bodyPr/>
        <a:lstStyle/>
        <a:p>
          <a:endParaRPr lang="en-US">
            <a:latin typeface="Aptos" panose="020B0004020202020204" pitchFamily="34" charset="0"/>
          </a:endParaRPr>
        </a:p>
      </dgm:t>
    </dgm:pt>
    <dgm:pt modelId="{D1189BEE-3435-4FB2-9935-BC891E9A1B63}">
      <dgm:prSet phldrT="[Text]"/>
      <dgm:spPr>
        <a:solidFill>
          <a:srgbClr val="F4C6C6">
            <a:alpha val="90000"/>
          </a:srgbClr>
        </a:solidFill>
      </dgm:spPr>
      <dgm:t>
        <a:bodyPr/>
        <a:lstStyle/>
        <a:p>
          <a:pPr>
            <a:buFontTx/>
            <a:buNone/>
          </a:pPr>
          <a:r>
            <a:rPr lang="en-US" b="1" dirty="0">
              <a:latin typeface="Aptos" panose="020B0004020202020204" pitchFamily="34" charset="0"/>
            </a:rPr>
            <a:t>Department</a:t>
          </a:r>
        </a:p>
      </dgm:t>
    </dgm:pt>
    <dgm:pt modelId="{18E3F9A5-431D-4719-BB3B-6C48A61E4AE8}" type="parTrans" cxnId="{F3760315-BAC9-42B7-8BAA-7AE292F2A6FA}">
      <dgm:prSet/>
      <dgm:spPr/>
      <dgm:t>
        <a:bodyPr/>
        <a:lstStyle/>
        <a:p>
          <a:endParaRPr lang="en-US">
            <a:latin typeface="Aptos" panose="020B0004020202020204" pitchFamily="34" charset="0"/>
          </a:endParaRPr>
        </a:p>
      </dgm:t>
    </dgm:pt>
    <dgm:pt modelId="{9C9D0A90-69F6-4B1A-B132-379583C0A127}" type="sibTrans" cxnId="{F3760315-BAC9-42B7-8BAA-7AE292F2A6FA}">
      <dgm:prSet/>
      <dgm:spPr/>
      <dgm:t>
        <a:bodyPr/>
        <a:lstStyle/>
        <a:p>
          <a:endParaRPr lang="en-US">
            <a:latin typeface="Aptos" panose="020B0004020202020204" pitchFamily="34" charset="0"/>
          </a:endParaRPr>
        </a:p>
      </dgm:t>
    </dgm:pt>
    <dgm:pt modelId="{7E66D818-F24A-4656-BADC-1A25A456826A}">
      <dgm:prSet phldrT="[Text]"/>
      <dgm:spPr>
        <a:solidFill>
          <a:srgbClr val="F4C6C6">
            <a:alpha val="90000"/>
          </a:srgbClr>
        </a:solidFill>
      </dgm:spPr>
      <dgm:t>
        <a:bodyPr/>
        <a:lstStyle/>
        <a:p>
          <a:r>
            <a:rPr lang="en-US" dirty="0">
              <a:latin typeface="Aptos" panose="020B0004020202020204" pitchFamily="34" charset="0"/>
            </a:rPr>
            <a:t>Short term (1 </a:t>
          </a:r>
          <a:r>
            <a:rPr lang="en-US" dirty="0" err="1">
              <a:latin typeface="Aptos" panose="020B0004020202020204" pitchFamily="34" charset="0"/>
            </a:rPr>
            <a:t>yr</a:t>
          </a:r>
          <a:r>
            <a:rPr lang="en-US" dirty="0">
              <a:latin typeface="Aptos" panose="020B0004020202020204" pitchFamily="34" charset="0"/>
            </a:rPr>
            <a:t>)</a:t>
          </a:r>
        </a:p>
      </dgm:t>
    </dgm:pt>
    <dgm:pt modelId="{066BB71B-EA2A-4886-A50D-8B80FF060F99}" type="parTrans" cxnId="{70690EAB-D172-4FFD-BFBC-8A8E8A44A7C6}">
      <dgm:prSet/>
      <dgm:spPr/>
      <dgm:t>
        <a:bodyPr/>
        <a:lstStyle/>
        <a:p>
          <a:endParaRPr lang="en-US">
            <a:latin typeface="Aptos" panose="020B0004020202020204" pitchFamily="34" charset="0"/>
          </a:endParaRPr>
        </a:p>
      </dgm:t>
    </dgm:pt>
    <dgm:pt modelId="{70228843-F37D-410A-A6F4-FD1C15413866}" type="sibTrans" cxnId="{70690EAB-D172-4FFD-BFBC-8A8E8A44A7C6}">
      <dgm:prSet/>
      <dgm:spPr/>
      <dgm:t>
        <a:bodyPr/>
        <a:lstStyle/>
        <a:p>
          <a:endParaRPr lang="en-US">
            <a:latin typeface="Aptos" panose="020B0004020202020204" pitchFamily="34" charset="0"/>
          </a:endParaRPr>
        </a:p>
      </dgm:t>
    </dgm:pt>
    <dgm:pt modelId="{14AD48BD-A162-46F6-A341-A7BC53B24F1F}">
      <dgm:prSet phldrT="[Text]"/>
      <dgm:spPr>
        <a:solidFill>
          <a:srgbClr val="F4C6C6">
            <a:alpha val="90000"/>
          </a:srgbClr>
        </a:solidFill>
      </dgm:spPr>
      <dgm:t>
        <a:bodyPr/>
        <a:lstStyle/>
        <a:p>
          <a:r>
            <a:rPr lang="en-US" dirty="0">
              <a:latin typeface="Aptos" panose="020B0004020202020204" pitchFamily="34" charset="0"/>
            </a:rPr>
            <a:t>Need-based</a:t>
          </a:r>
        </a:p>
      </dgm:t>
    </dgm:pt>
    <dgm:pt modelId="{784D3C64-EBB2-42B5-B2CD-563F5995F2EA}" type="sibTrans" cxnId="{6BD4D4A7-E3E6-40B6-AFC8-F1DD60A8B2A7}">
      <dgm:prSet/>
      <dgm:spPr/>
      <dgm:t>
        <a:bodyPr/>
        <a:lstStyle/>
        <a:p>
          <a:endParaRPr lang="en-US">
            <a:latin typeface="Aptos" panose="020B0004020202020204" pitchFamily="34" charset="0"/>
          </a:endParaRPr>
        </a:p>
      </dgm:t>
    </dgm:pt>
    <dgm:pt modelId="{5712098B-D3E6-4CDF-AA01-C5A864CFB71E}" type="parTrans" cxnId="{6BD4D4A7-E3E6-40B6-AFC8-F1DD60A8B2A7}">
      <dgm:prSet/>
      <dgm:spPr/>
      <dgm:t>
        <a:bodyPr/>
        <a:lstStyle/>
        <a:p>
          <a:endParaRPr lang="en-US">
            <a:latin typeface="Aptos" panose="020B0004020202020204" pitchFamily="34" charset="0"/>
          </a:endParaRPr>
        </a:p>
      </dgm:t>
    </dgm:pt>
    <dgm:pt modelId="{D4429521-D74C-47A7-8AE7-03F86116DC7A}">
      <dgm:prSet phldrT="[Text]"/>
      <dgm:spPr>
        <a:solidFill>
          <a:srgbClr val="F4C6C6">
            <a:alpha val="90000"/>
          </a:srgbClr>
        </a:solidFill>
      </dgm:spPr>
      <dgm:t>
        <a:bodyPr/>
        <a:lstStyle/>
        <a:p>
          <a:r>
            <a:rPr lang="en-US" dirty="0">
              <a:latin typeface="Aptos" panose="020B0004020202020204" pitchFamily="34" charset="0"/>
            </a:rPr>
            <a:t>Equity</a:t>
          </a:r>
        </a:p>
      </dgm:t>
    </dgm:pt>
    <dgm:pt modelId="{2AE4A202-1FA5-4491-A8D9-0C9DECDC801D}" type="parTrans" cxnId="{3C706F6C-6EA3-4388-9893-2AB4F6E93AF2}">
      <dgm:prSet/>
      <dgm:spPr/>
      <dgm:t>
        <a:bodyPr/>
        <a:lstStyle/>
        <a:p>
          <a:endParaRPr lang="en-US"/>
        </a:p>
      </dgm:t>
    </dgm:pt>
    <dgm:pt modelId="{535DB46F-9167-459C-91A3-23EDA4A461E8}" type="sibTrans" cxnId="{3C706F6C-6EA3-4388-9893-2AB4F6E93AF2}">
      <dgm:prSet/>
      <dgm:spPr/>
      <dgm:t>
        <a:bodyPr/>
        <a:lstStyle/>
        <a:p>
          <a:endParaRPr lang="en-US"/>
        </a:p>
      </dgm:t>
    </dgm:pt>
    <dgm:pt modelId="{D1536CB9-45C8-43A1-BFC7-F309DC46A341}">
      <dgm:prSet phldrT="[Text]"/>
      <dgm:spPr>
        <a:solidFill>
          <a:srgbClr val="F4C6C6">
            <a:alpha val="90000"/>
          </a:srgbClr>
        </a:solidFill>
      </dgm:spPr>
      <dgm:t>
        <a:bodyPr/>
        <a:lstStyle/>
        <a:p>
          <a:r>
            <a:rPr lang="en-US" dirty="0">
              <a:latin typeface="Aptos" panose="020B0004020202020204" pitchFamily="34" charset="0"/>
            </a:rPr>
            <a:t>Expertise-based</a:t>
          </a:r>
        </a:p>
      </dgm:t>
    </dgm:pt>
    <dgm:pt modelId="{9DAAC7B0-23EB-437A-BE58-C1D8B8244E4E}" type="parTrans" cxnId="{D0C53E12-49A5-49BE-9408-4787B5350551}">
      <dgm:prSet/>
      <dgm:spPr/>
      <dgm:t>
        <a:bodyPr/>
        <a:lstStyle/>
        <a:p>
          <a:endParaRPr lang="en-US"/>
        </a:p>
      </dgm:t>
    </dgm:pt>
    <dgm:pt modelId="{5858C572-DDB9-41A4-96C6-6364D04F6C2B}" type="sibTrans" cxnId="{D0C53E12-49A5-49BE-9408-4787B5350551}">
      <dgm:prSet/>
      <dgm:spPr/>
      <dgm:t>
        <a:bodyPr/>
        <a:lstStyle/>
        <a:p>
          <a:endParaRPr lang="en-US"/>
        </a:p>
      </dgm:t>
    </dgm:pt>
    <dgm:pt modelId="{D472BBCB-9676-494F-9CDC-BA6C981D8252}">
      <dgm:prSet phldrT="[Text]"/>
      <dgm:spPr>
        <a:solidFill>
          <a:srgbClr val="F4C6C6">
            <a:alpha val="90000"/>
          </a:srgbClr>
        </a:solidFill>
      </dgm:spPr>
      <dgm:t>
        <a:bodyPr/>
        <a:lstStyle/>
        <a:p>
          <a:r>
            <a:rPr lang="en-US" dirty="0">
              <a:latin typeface="Aptos" panose="020B0004020202020204" pitchFamily="34" charset="0"/>
            </a:rPr>
            <a:t>Faculty success</a:t>
          </a:r>
        </a:p>
      </dgm:t>
    </dgm:pt>
    <dgm:pt modelId="{62D75F53-E100-4C8A-8D24-51F2CC88148D}" type="parTrans" cxnId="{4A57B154-586A-4E97-AE19-79A7BD43E81A}">
      <dgm:prSet/>
      <dgm:spPr/>
      <dgm:t>
        <a:bodyPr/>
        <a:lstStyle/>
        <a:p>
          <a:endParaRPr lang="en-US"/>
        </a:p>
      </dgm:t>
    </dgm:pt>
    <dgm:pt modelId="{6A3337E8-6E11-4E80-BDAF-579C759BDEDA}" type="sibTrans" cxnId="{4A57B154-586A-4E97-AE19-79A7BD43E81A}">
      <dgm:prSet/>
      <dgm:spPr/>
      <dgm:t>
        <a:bodyPr/>
        <a:lstStyle/>
        <a:p>
          <a:endParaRPr lang="en-US"/>
        </a:p>
      </dgm:t>
    </dgm:pt>
    <dgm:pt modelId="{9CDF8554-DDE4-434F-BAFA-3A4916136078}">
      <dgm:prSet phldrT="[Text]"/>
      <dgm:spPr>
        <a:solidFill>
          <a:srgbClr val="F4C6C6">
            <a:alpha val="90000"/>
          </a:srgbClr>
        </a:solidFill>
      </dgm:spPr>
      <dgm:t>
        <a:bodyPr/>
        <a:lstStyle/>
        <a:p>
          <a:r>
            <a:rPr lang="en-US" b="0" dirty="0">
              <a:latin typeface="Aptos" panose="020B0004020202020204" pitchFamily="34" charset="0"/>
            </a:rPr>
            <a:t>Aligned with workload and roadmap</a:t>
          </a:r>
        </a:p>
      </dgm:t>
    </dgm:pt>
    <dgm:pt modelId="{EB4673BA-4B99-435F-A68F-6D1F77FF38C2}" type="parTrans" cxnId="{E2C1B600-5E04-4C0E-BC19-12500EBF020F}">
      <dgm:prSet/>
      <dgm:spPr/>
      <dgm:t>
        <a:bodyPr/>
        <a:lstStyle/>
        <a:p>
          <a:endParaRPr lang="en-US"/>
        </a:p>
      </dgm:t>
    </dgm:pt>
    <dgm:pt modelId="{357EB435-14C8-44CB-A3F0-C0692D52D6FF}" type="sibTrans" cxnId="{E2C1B600-5E04-4C0E-BC19-12500EBF020F}">
      <dgm:prSet/>
      <dgm:spPr/>
      <dgm:t>
        <a:bodyPr/>
        <a:lstStyle/>
        <a:p>
          <a:endParaRPr lang="en-US"/>
        </a:p>
      </dgm:t>
    </dgm:pt>
    <dgm:pt modelId="{8AA39BDE-8170-4C08-8E84-3C8FB81C051B}">
      <dgm:prSet phldrT="[Text]"/>
      <dgm:spPr>
        <a:solidFill>
          <a:srgbClr val="F4C6C6">
            <a:alpha val="90000"/>
          </a:srgbClr>
        </a:solidFill>
      </dgm:spPr>
      <dgm:t>
        <a:bodyPr/>
        <a:lstStyle/>
        <a:p>
          <a:r>
            <a:rPr lang="en-US" dirty="0">
              <a:latin typeface="Aptos" panose="020B0004020202020204" pitchFamily="34" charset="0"/>
            </a:rPr>
            <a:t>Long term (5 </a:t>
          </a:r>
          <a:r>
            <a:rPr lang="en-US" dirty="0" err="1">
              <a:latin typeface="Aptos" panose="020B0004020202020204" pitchFamily="34" charset="0"/>
            </a:rPr>
            <a:t>yr</a:t>
          </a:r>
          <a:r>
            <a:rPr lang="en-US" dirty="0">
              <a:latin typeface="Aptos" panose="020B0004020202020204" pitchFamily="34" charset="0"/>
            </a:rPr>
            <a:t>+)</a:t>
          </a:r>
        </a:p>
      </dgm:t>
    </dgm:pt>
    <dgm:pt modelId="{64B23E77-EAAD-4669-8CF1-B15A20605D43}" type="parTrans" cxnId="{74B9BA8D-D88F-4B35-8838-8485122C7B18}">
      <dgm:prSet/>
      <dgm:spPr/>
      <dgm:t>
        <a:bodyPr/>
        <a:lstStyle/>
        <a:p>
          <a:endParaRPr lang="en-US"/>
        </a:p>
      </dgm:t>
    </dgm:pt>
    <dgm:pt modelId="{F3002433-E1C3-4EA8-87B7-33507783F474}" type="sibTrans" cxnId="{74B9BA8D-D88F-4B35-8838-8485122C7B18}">
      <dgm:prSet/>
      <dgm:spPr/>
      <dgm:t>
        <a:bodyPr/>
        <a:lstStyle/>
        <a:p>
          <a:endParaRPr lang="en-US"/>
        </a:p>
      </dgm:t>
    </dgm:pt>
    <dgm:pt modelId="{8ABBCA75-1E83-4832-B4F3-C584848340A9}">
      <dgm:prSet phldrT="[Text]"/>
      <dgm:spPr>
        <a:solidFill>
          <a:srgbClr val="F4C6C6">
            <a:alpha val="90000"/>
          </a:srgbClr>
        </a:solidFill>
      </dgm:spPr>
      <dgm:t>
        <a:bodyPr/>
        <a:lstStyle/>
        <a:p>
          <a:r>
            <a:rPr lang="en-US" dirty="0">
              <a:latin typeface="Aptos" panose="020B0004020202020204" pitchFamily="34" charset="0"/>
            </a:rPr>
            <a:t>Success Milestones</a:t>
          </a:r>
        </a:p>
      </dgm:t>
    </dgm:pt>
    <dgm:pt modelId="{2A0DF7B2-03A2-434F-9E6C-41C82BB6972B}" type="parTrans" cxnId="{A43DB78E-BD3C-4B05-B687-A9295F2B634D}">
      <dgm:prSet/>
      <dgm:spPr/>
      <dgm:t>
        <a:bodyPr/>
        <a:lstStyle/>
        <a:p>
          <a:endParaRPr lang="en-US"/>
        </a:p>
      </dgm:t>
    </dgm:pt>
    <dgm:pt modelId="{433EFA16-2679-4567-BAD6-8625EF2E334D}" type="sibTrans" cxnId="{A43DB78E-BD3C-4B05-B687-A9295F2B634D}">
      <dgm:prSet/>
      <dgm:spPr/>
      <dgm:t>
        <a:bodyPr/>
        <a:lstStyle/>
        <a:p>
          <a:endParaRPr lang="en-US"/>
        </a:p>
      </dgm:t>
    </dgm:pt>
    <dgm:pt modelId="{00456FF1-9729-4A79-BF7A-A1A1588AA3B5}">
      <dgm:prSet phldrT="[Text]" custT="1"/>
      <dgm:spPr>
        <a:solidFill>
          <a:srgbClr val="F4C6C6">
            <a:alpha val="90000"/>
          </a:srgbClr>
        </a:solidFill>
      </dgm:spPr>
      <dgm:t>
        <a:bodyPr/>
        <a:lstStyle/>
        <a:p>
          <a:pPr>
            <a:lnSpc>
              <a:spcPct val="100000"/>
            </a:lnSpc>
            <a:buFont typeface="Arial" panose="020B0604020202020204" pitchFamily="34" charset="0"/>
            <a:buChar char="•"/>
          </a:pPr>
          <a:r>
            <a:rPr lang="en-US" sz="1600" b="0" dirty="0">
              <a:latin typeface="Aptos" panose="020B0004020202020204" pitchFamily="34" charset="0"/>
            </a:rPr>
            <a:t>Goal-assessed</a:t>
          </a:r>
        </a:p>
      </dgm:t>
    </dgm:pt>
    <dgm:pt modelId="{0FAED286-B077-44F0-987E-8EE699516FC6}" type="parTrans" cxnId="{9AFEE999-17E3-4E9B-AA39-C4A8D1281CF6}">
      <dgm:prSet/>
      <dgm:spPr/>
      <dgm:t>
        <a:bodyPr/>
        <a:lstStyle/>
        <a:p>
          <a:endParaRPr lang="en-US"/>
        </a:p>
      </dgm:t>
    </dgm:pt>
    <dgm:pt modelId="{1625CC85-F06E-4F1C-A371-FFB04B30441F}" type="sibTrans" cxnId="{9AFEE999-17E3-4E9B-AA39-C4A8D1281CF6}">
      <dgm:prSet/>
      <dgm:spPr/>
      <dgm:t>
        <a:bodyPr/>
        <a:lstStyle/>
        <a:p>
          <a:endParaRPr lang="en-US"/>
        </a:p>
      </dgm:t>
    </dgm:pt>
    <dgm:pt modelId="{E247F9CD-A548-49E7-863A-250A5265D9C7}">
      <dgm:prSet phldrT="[Text]" custT="1"/>
      <dgm:spPr>
        <a:solidFill>
          <a:srgbClr val="F4C6C6">
            <a:alpha val="90000"/>
          </a:srgbClr>
        </a:solidFill>
      </dgm:spPr>
      <dgm:t>
        <a:bodyPr/>
        <a:lstStyle/>
        <a:p>
          <a:pPr>
            <a:lnSpc>
              <a:spcPct val="100000"/>
            </a:lnSpc>
            <a:buFont typeface="Arial" panose="020B0604020202020204" pitchFamily="34" charset="0"/>
            <a:buChar char="•"/>
          </a:pPr>
          <a:r>
            <a:rPr lang="en-US" sz="1600" b="0" dirty="0">
              <a:latin typeface="Aptos" panose="020B0004020202020204" pitchFamily="34" charset="0"/>
            </a:rPr>
            <a:t>Metric-driven</a:t>
          </a:r>
        </a:p>
      </dgm:t>
    </dgm:pt>
    <dgm:pt modelId="{94E4B63F-1CEF-428C-9085-1D0DF4E21895}" type="parTrans" cxnId="{06138B2B-77A6-4980-BD60-0A1CA9FAE4EF}">
      <dgm:prSet/>
      <dgm:spPr/>
      <dgm:t>
        <a:bodyPr/>
        <a:lstStyle/>
        <a:p>
          <a:endParaRPr lang="en-US"/>
        </a:p>
      </dgm:t>
    </dgm:pt>
    <dgm:pt modelId="{D7CE3E90-1529-4F7D-AD3E-3B42EC5300C7}" type="sibTrans" cxnId="{06138B2B-77A6-4980-BD60-0A1CA9FAE4EF}">
      <dgm:prSet/>
      <dgm:spPr/>
      <dgm:t>
        <a:bodyPr/>
        <a:lstStyle/>
        <a:p>
          <a:endParaRPr lang="en-US"/>
        </a:p>
      </dgm:t>
    </dgm:pt>
    <dgm:pt modelId="{28697CA2-461C-44CF-AF20-EBCEADA8495A}">
      <dgm:prSet phldrT="[Text]" custT="1"/>
      <dgm:spPr>
        <a:solidFill>
          <a:srgbClr val="F4C6C6">
            <a:alpha val="90000"/>
          </a:srgbClr>
        </a:solidFill>
      </dgm:spPr>
      <dgm:t>
        <a:bodyPr/>
        <a:lstStyle/>
        <a:p>
          <a:pPr>
            <a:lnSpc>
              <a:spcPct val="100000"/>
            </a:lnSpc>
            <a:buFont typeface="Arial" panose="020B0604020202020204" pitchFamily="34" charset="0"/>
            <a:buChar char="•"/>
          </a:pPr>
          <a:r>
            <a:rPr lang="en-US" sz="1600" b="0" dirty="0">
              <a:latin typeface="Aptos" panose="020B0004020202020204" pitchFamily="34" charset="0"/>
            </a:rPr>
            <a:t>Roadmap-focused</a:t>
          </a:r>
        </a:p>
      </dgm:t>
    </dgm:pt>
    <dgm:pt modelId="{BD0CDB78-E05D-472E-8AA9-400885F0EC42}" type="parTrans" cxnId="{09DEF11D-FF4F-424C-8574-5CE7B28F173E}">
      <dgm:prSet/>
      <dgm:spPr/>
      <dgm:t>
        <a:bodyPr/>
        <a:lstStyle/>
        <a:p>
          <a:endParaRPr lang="en-US"/>
        </a:p>
      </dgm:t>
    </dgm:pt>
    <dgm:pt modelId="{309EA940-4A12-4A3F-B916-CC697E5E2918}" type="sibTrans" cxnId="{09DEF11D-FF4F-424C-8574-5CE7B28F173E}">
      <dgm:prSet/>
      <dgm:spPr/>
      <dgm:t>
        <a:bodyPr/>
        <a:lstStyle/>
        <a:p>
          <a:endParaRPr lang="en-US"/>
        </a:p>
      </dgm:t>
    </dgm:pt>
    <dgm:pt modelId="{BE8CA154-F7A4-4F5A-B5E4-12AE049B75A0}">
      <dgm:prSet phldrT="[Text]"/>
      <dgm:spPr>
        <a:solidFill>
          <a:srgbClr val="F4C6C6">
            <a:alpha val="90000"/>
          </a:srgbClr>
        </a:solidFill>
      </dgm:spPr>
      <dgm:t>
        <a:bodyPr/>
        <a:lstStyle/>
        <a:p>
          <a:pPr>
            <a:buFontTx/>
            <a:buNone/>
          </a:pPr>
          <a:r>
            <a:rPr lang="en-US" b="1" dirty="0">
              <a:latin typeface="Aptos" panose="020B0004020202020204" pitchFamily="34" charset="0"/>
            </a:rPr>
            <a:t>Chair assigned</a:t>
          </a:r>
        </a:p>
      </dgm:t>
    </dgm:pt>
    <dgm:pt modelId="{703D5961-C28A-4AC7-9B82-F25F1649D361}" type="parTrans" cxnId="{A9D534AC-3CDC-4257-8888-5FE872639D1C}">
      <dgm:prSet/>
      <dgm:spPr/>
    </dgm:pt>
    <dgm:pt modelId="{7CBE923E-15E7-4579-A75F-649A7E4C33FD}" type="sibTrans" cxnId="{A9D534AC-3CDC-4257-8888-5FE872639D1C}">
      <dgm:prSet/>
      <dgm:spPr/>
    </dgm:pt>
    <dgm:pt modelId="{138FDB00-8AB1-43DE-8CB3-C143338F0077}">
      <dgm:prSet phldrT="[Text]" custT="1"/>
      <dgm:spPr>
        <a:solidFill>
          <a:srgbClr val="F4C6C6">
            <a:alpha val="90000"/>
          </a:srgbClr>
        </a:solidFill>
      </dgm:spPr>
      <dgm:t>
        <a:bodyPr/>
        <a:lstStyle/>
        <a:p>
          <a:pPr>
            <a:lnSpc>
              <a:spcPct val="100000"/>
            </a:lnSpc>
            <a:buFontTx/>
            <a:buNone/>
          </a:pPr>
          <a:r>
            <a:rPr lang="en-US" sz="1600" b="1" dirty="0">
              <a:latin typeface="Aptos" panose="020B0004020202020204" pitchFamily="34" charset="0"/>
            </a:rPr>
            <a:t>evaluation</a:t>
          </a:r>
        </a:p>
      </dgm:t>
    </dgm:pt>
    <dgm:pt modelId="{FC8D0091-EB52-4C1B-9CEA-906D90DB46E4}" type="parTrans" cxnId="{C50E3470-623B-4BE8-9D3D-BE00FD8A4C3A}">
      <dgm:prSet/>
      <dgm:spPr/>
    </dgm:pt>
    <dgm:pt modelId="{07F514CE-F5BF-43DB-A097-2847C728CD3E}" type="sibTrans" cxnId="{C50E3470-623B-4BE8-9D3D-BE00FD8A4C3A}">
      <dgm:prSet/>
      <dgm:spPr/>
    </dgm:pt>
    <dgm:pt modelId="{165CD385-F823-4ACC-9320-8544630A9BE1}" type="pres">
      <dgm:prSet presAssocID="{A711059A-CC1D-472C-9E92-F0EEE5040A6D}" presName="theList" presStyleCnt="0">
        <dgm:presLayoutVars>
          <dgm:dir/>
          <dgm:animLvl val="lvl"/>
          <dgm:resizeHandles val="exact"/>
        </dgm:presLayoutVars>
      </dgm:prSet>
      <dgm:spPr/>
    </dgm:pt>
    <dgm:pt modelId="{A4A4ABE7-46C1-4E49-94B1-00163E8132F0}" type="pres">
      <dgm:prSet presAssocID="{F63F56F4-8878-4B6A-9E2C-6EBD40968C67}" presName="compNode" presStyleCnt="0"/>
      <dgm:spPr/>
    </dgm:pt>
    <dgm:pt modelId="{944B9CF1-8011-43F1-8411-2BC5D39ED3D6}" type="pres">
      <dgm:prSet presAssocID="{F63F56F4-8878-4B6A-9E2C-6EBD40968C67}" presName="noGeometry" presStyleCnt="0"/>
      <dgm:spPr/>
    </dgm:pt>
    <dgm:pt modelId="{3690BD05-391C-4712-BCE9-ED8AE5E8212E}" type="pres">
      <dgm:prSet presAssocID="{F63F56F4-8878-4B6A-9E2C-6EBD40968C67}" presName="childTextVisible" presStyleLbl="bgAccFollowNode1" presStyleIdx="0" presStyleCnt="3" custLinFactNeighborY="262">
        <dgm:presLayoutVars>
          <dgm:bulletEnabled val="1"/>
        </dgm:presLayoutVars>
      </dgm:prSet>
      <dgm:spPr/>
    </dgm:pt>
    <dgm:pt modelId="{097FFE5D-34CB-4D6E-AB15-ADC3043B9FDF}" type="pres">
      <dgm:prSet presAssocID="{F63F56F4-8878-4B6A-9E2C-6EBD40968C67}" presName="childTextHidden" presStyleLbl="bgAccFollowNode1" presStyleIdx="0" presStyleCnt="3"/>
      <dgm:spPr/>
    </dgm:pt>
    <dgm:pt modelId="{3BD99C24-56BC-4A34-BA0D-78D2AA1AF3F1}" type="pres">
      <dgm:prSet presAssocID="{F63F56F4-8878-4B6A-9E2C-6EBD40968C67}" presName="parentText" presStyleLbl="node1" presStyleIdx="0" presStyleCnt="3">
        <dgm:presLayoutVars>
          <dgm:chMax val="1"/>
          <dgm:bulletEnabled val="1"/>
        </dgm:presLayoutVars>
      </dgm:prSet>
      <dgm:spPr/>
    </dgm:pt>
    <dgm:pt modelId="{058A8AA4-165E-42B6-8CDE-88D33BC4AD44}" type="pres">
      <dgm:prSet presAssocID="{F63F56F4-8878-4B6A-9E2C-6EBD40968C67}" presName="aSpace" presStyleCnt="0"/>
      <dgm:spPr/>
    </dgm:pt>
    <dgm:pt modelId="{E4300609-9329-4F14-892E-B9A7B9251203}" type="pres">
      <dgm:prSet presAssocID="{D1B5EE6E-6684-4B98-993F-4BA6B9CF6D13}" presName="compNode" presStyleCnt="0"/>
      <dgm:spPr/>
    </dgm:pt>
    <dgm:pt modelId="{4EA540FD-A26D-4FF7-BDFE-AFCC88E98BD7}" type="pres">
      <dgm:prSet presAssocID="{D1B5EE6E-6684-4B98-993F-4BA6B9CF6D13}" presName="noGeometry" presStyleCnt="0"/>
      <dgm:spPr/>
    </dgm:pt>
    <dgm:pt modelId="{B3E6748C-D06C-4F67-BB81-591722511CF7}" type="pres">
      <dgm:prSet presAssocID="{D1B5EE6E-6684-4B98-993F-4BA6B9CF6D13}" presName="childTextVisible" presStyleLbl="bgAccFollowNode1" presStyleIdx="1" presStyleCnt="3">
        <dgm:presLayoutVars>
          <dgm:bulletEnabled val="1"/>
        </dgm:presLayoutVars>
      </dgm:prSet>
      <dgm:spPr/>
    </dgm:pt>
    <dgm:pt modelId="{FF98B33F-A885-4761-8D79-3CBEB2D1EDE7}" type="pres">
      <dgm:prSet presAssocID="{D1B5EE6E-6684-4B98-993F-4BA6B9CF6D13}" presName="childTextHidden" presStyleLbl="bgAccFollowNode1" presStyleIdx="1" presStyleCnt="3"/>
      <dgm:spPr/>
    </dgm:pt>
    <dgm:pt modelId="{D5CB7D99-CCF9-4BFE-B432-F4B802A53670}" type="pres">
      <dgm:prSet presAssocID="{D1B5EE6E-6684-4B98-993F-4BA6B9CF6D13}" presName="parentText" presStyleLbl="node1" presStyleIdx="1" presStyleCnt="3">
        <dgm:presLayoutVars>
          <dgm:chMax val="1"/>
          <dgm:bulletEnabled val="1"/>
        </dgm:presLayoutVars>
      </dgm:prSet>
      <dgm:spPr/>
    </dgm:pt>
    <dgm:pt modelId="{F3B66D2E-275A-4E44-A72C-4371FD977811}" type="pres">
      <dgm:prSet presAssocID="{D1B5EE6E-6684-4B98-993F-4BA6B9CF6D13}" presName="aSpace" presStyleCnt="0"/>
      <dgm:spPr/>
    </dgm:pt>
    <dgm:pt modelId="{AF47DF3D-38B0-446E-BE7C-276CF1C114AE}" type="pres">
      <dgm:prSet presAssocID="{62DC2E49-616D-40C0-9497-DCA8172A5972}" presName="compNode" presStyleCnt="0"/>
      <dgm:spPr/>
    </dgm:pt>
    <dgm:pt modelId="{DA44FD57-9C66-4078-A9B2-CA0EFE86990B}" type="pres">
      <dgm:prSet presAssocID="{62DC2E49-616D-40C0-9497-DCA8172A5972}" presName="noGeometry" presStyleCnt="0"/>
      <dgm:spPr/>
    </dgm:pt>
    <dgm:pt modelId="{A147E589-15B6-44A4-8B45-988134CDA3FA}" type="pres">
      <dgm:prSet presAssocID="{62DC2E49-616D-40C0-9497-DCA8172A5972}" presName="childTextVisible" presStyleLbl="bgAccFollowNode1" presStyleIdx="2" presStyleCnt="3" custLinFactNeighborY="-457">
        <dgm:presLayoutVars>
          <dgm:bulletEnabled val="1"/>
        </dgm:presLayoutVars>
      </dgm:prSet>
      <dgm:spPr/>
    </dgm:pt>
    <dgm:pt modelId="{F71C8DD2-8506-4AE7-BBE3-AC7D667332A8}" type="pres">
      <dgm:prSet presAssocID="{62DC2E49-616D-40C0-9497-DCA8172A5972}" presName="childTextHidden" presStyleLbl="bgAccFollowNode1" presStyleIdx="2" presStyleCnt="3"/>
      <dgm:spPr/>
    </dgm:pt>
    <dgm:pt modelId="{CA5C3D8D-A7A0-4E6B-8EBB-C9A692F21001}" type="pres">
      <dgm:prSet presAssocID="{62DC2E49-616D-40C0-9497-DCA8172A5972}" presName="parentText" presStyleLbl="node1" presStyleIdx="2" presStyleCnt="3">
        <dgm:presLayoutVars>
          <dgm:chMax val="1"/>
          <dgm:bulletEnabled val="1"/>
        </dgm:presLayoutVars>
      </dgm:prSet>
      <dgm:spPr/>
    </dgm:pt>
  </dgm:ptLst>
  <dgm:cxnLst>
    <dgm:cxn modelId="{E2C1B600-5E04-4C0E-BC19-12500EBF020F}" srcId="{D1B5EE6E-6684-4B98-993F-4BA6B9CF6D13}" destId="{9CDF8554-DDE4-434F-BAFA-3A4916136078}" srcOrd="1" destOrd="0" parTransId="{EB4673BA-4B99-435F-A68F-6D1F77FF38C2}" sibTransId="{357EB435-14C8-44CB-A3F0-C0692D52D6FF}"/>
    <dgm:cxn modelId="{353FD910-FC43-4A1C-BD21-6D3D0C862381}" type="presOf" srcId="{41EE6F37-2A16-4B38-B39A-1EA91BEA32C9}" destId="{A147E589-15B6-44A4-8B45-988134CDA3FA}" srcOrd="0" destOrd="0" presId="urn:microsoft.com/office/officeart/2005/8/layout/hProcess6"/>
    <dgm:cxn modelId="{D0C53E12-49A5-49BE-9408-4787B5350551}" srcId="{F63F56F4-8878-4B6A-9E2C-6EBD40968C67}" destId="{D1536CB9-45C8-43A1-BFC7-F309DC46A341}" srcOrd="3" destOrd="0" parTransId="{9DAAC7B0-23EB-437A-BE58-C1D8B8244E4E}" sibTransId="{5858C572-DDB9-41A4-96C6-6364D04F6C2B}"/>
    <dgm:cxn modelId="{F3760315-BAC9-42B7-8BAA-7AE292F2A6FA}" srcId="{F63F56F4-8878-4B6A-9E2C-6EBD40968C67}" destId="{D1189BEE-3435-4FB2-9935-BC891E9A1B63}" srcOrd="0" destOrd="0" parTransId="{18E3F9A5-431D-4719-BB3B-6C48A61E4AE8}" sibTransId="{9C9D0A90-69F6-4B1A-B132-379583C0A127}"/>
    <dgm:cxn modelId="{71EF9C15-4473-4559-9DD5-F21801609E23}" type="presOf" srcId="{138FDB00-8AB1-43DE-8CB3-C143338F0077}" destId="{F71C8DD2-8506-4AE7-BBE3-AC7D667332A8}" srcOrd="1" destOrd="1" presId="urn:microsoft.com/office/officeart/2005/8/layout/hProcess6"/>
    <dgm:cxn modelId="{26C1DD15-B5C1-403C-82E2-67F3A08002F3}" type="presOf" srcId="{D1536CB9-45C8-43A1-BFC7-F309DC46A341}" destId="{097FFE5D-34CB-4D6E-AB15-ADC3043B9FDF}" srcOrd="1" destOrd="3" presId="urn:microsoft.com/office/officeart/2005/8/layout/hProcess6"/>
    <dgm:cxn modelId="{83668018-7A56-4179-8277-8C9EEF0EDE76}" type="presOf" srcId="{00456FF1-9729-4A79-BF7A-A1A1588AA3B5}" destId="{A147E589-15B6-44A4-8B45-988134CDA3FA}" srcOrd="0" destOrd="2" presId="urn:microsoft.com/office/officeart/2005/8/layout/hProcess6"/>
    <dgm:cxn modelId="{9D10C518-1AE8-4C0D-B95F-90F2E1A5F106}" type="presOf" srcId="{E247F9CD-A548-49E7-863A-250A5265D9C7}" destId="{A147E589-15B6-44A4-8B45-988134CDA3FA}" srcOrd="0" destOrd="3" presId="urn:microsoft.com/office/officeart/2005/8/layout/hProcess6"/>
    <dgm:cxn modelId="{09DEF11D-FF4F-424C-8574-5CE7B28F173E}" srcId="{62DC2E49-616D-40C0-9497-DCA8172A5972}" destId="{28697CA2-461C-44CF-AF20-EBCEADA8495A}" srcOrd="4" destOrd="0" parTransId="{BD0CDB78-E05D-472E-8AA9-400885F0EC42}" sibTransId="{309EA940-4A12-4A3F-B916-CC697E5E2918}"/>
    <dgm:cxn modelId="{A6D1C727-9EAF-4AA4-A43F-EF91C00B056C}" type="presOf" srcId="{F63F56F4-8878-4B6A-9E2C-6EBD40968C67}" destId="{3BD99C24-56BC-4A34-BA0D-78D2AA1AF3F1}" srcOrd="0" destOrd="0" presId="urn:microsoft.com/office/officeart/2005/8/layout/hProcess6"/>
    <dgm:cxn modelId="{474F562A-4C0B-4BAF-BA22-7F6AB3C1DD94}" type="presOf" srcId="{F3F4E766-96BE-4C7B-9731-AB5FBE8C32B3}" destId="{FF98B33F-A885-4761-8D79-3CBEB2D1EDE7}" srcOrd="1" destOrd="0" presId="urn:microsoft.com/office/officeart/2005/8/layout/hProcess6"/>
    <dgm:cxn modelId="{06138B2B-77A6-4980-BD60-0A1CA9FAE4EF}" srcId="{62DC2E49-616D-40C0-9497-DCA8172A5972}" destId="{E247F9CD-A548-49E7-863A-250A5265D9C7}" srcOrd="3" destOrd="0" parTransId="{94E4B63F-1CEF-428C-9085-1D0DF4E21895}" sibTransId="{D7CE3E90-1529-4F7D-AD3E-3B42EC5300C7}"/>
    <dgm:cxn modelId="{79067231-C479-40A8-B934-4A3702EBB5A0}" type="presOf" srcId="{8ABBCA75-1E83-4832-B4F3-C584848340A9}" destId="{FF98B33F-A885-4761-8D79-3CBEB2D1EDE7}" srcOrd="1" destOrd="4" presId="urn:microsoft.com/office/officeart/2005/8/layout/hProcess6"/>
    <dgm:cxn modelId="{D2CC4140-1C8D-45C8-9570-DC381AE7A4E4}" srcId="{62DC2E49-616D-40C0-9497-DCA8172A5972}" destId="{41EE6F37-2A16-4B38-B39A-1EA91BEA32C9}" srcOrd="0" destOrd="0" parTransId="{928BC792-75D5-46F8-918F-5FB96AAB2069}" sibTransId="{BEB5C0ED-96FE-4909-B0BD-0AD487BB1063}"/>
    <dgm:cxn modelId="{E4707140-015F-461C-A0B6-B59A465EF264}" type="presOf" srcId="{138FDB00-8AB1-43DE-8CB3-C143338F0077}" destId="{A147E589-15B6-44A4-8B45-988134CDA3FA}" srcOrd="0" destOrd="1" presId="urn:microsoft.com/office/officeart/2005/8/layout/hProcess6"/>
    <dgm:cxn modelId="{F2C8055C-A9D0-4CC9-8B5D-94770484C3B1}" type="presOf" srcId="{D1536CB9-45C8-43A1-BFC7-F309DC46A341}" destId="{3690BD05-391C-4712-BCE9-ED8AE5E8212E}" srcOrd="0" destOrd="3" presId="urn:microsoft.com/office/officeart/2005/8/layout/hProcess6"/>
    <dgm:cxn modelId="{24DE285C-D7D2-4A89-AD9D-BC96F0A06B0E}" type="presOf" srcId="{F3F4E766-96BE-4C7B-9731-AB5FBE8C32B3}" destId="{B3E6748C-D06C-4F67-BB81-591722511CF7}" srcOrd="0" destOrd="0" presId="urn:microsoft.com/office/officeart/2005/8/layout/hProcess6"/>
    <dgm:cxn modelId="{DF45875F-E38C-44EC-B7C3-1AD14ABD6291}" srcId="{A711059A-CC1D-472C-9E92-F0EEE5040A6D}" destId="{62DC2E49-616D-40C0-9497-DCA8172A5972}" srcOrd="2" destOrd="0" parTransId="{7B7E75E8-7897-4C89-B4FD-1A812004E41D}" sibTransId="{F77F0798-D389-4C5B-B378-B22F04E3DCFF}"/>
    <dgm:cxn modelId="{C6CEC366-D1B4-4A33-A379-F411244F83D0}" type="presOf" srcId="{62DC2E49-616D-40C0-9497-DCA8172A5972}" destId="{CA5C3D8D-A7A0-4E6B-8EBB-C9A692F21001}" srcOrd="0" destOrd="0" presId="urn:microsoft.com/office/officeart/2005/8/layout/hProcess6"/>
    <dgm:cxn modelId="{38C85D49-FA7F-40A9-9AF9-806CE50D23E2}" type="presOf" srcId="{D472BBCB-9676-494F-9CDC-BA6C981D8252}" destId="{097FFE5D-34CB-4D6E-AB15-ADC3043B9FDF}" srcOrd="1" destOrd="5" presId="urn:microsoft.com/office/officeart/2005/8/layout/hProcess6"/>
    <dgm:cxn modelId="{574C8A6A-D113-4B13-BD99-070103582D3A}" type="presOf" srcId="{D4429521-D74C-47A7-8AE7-03F86116DC7A}" destId="{3690BD05-391C-4712-BCE9-ED8AE5E8212E}" srcOrd="0" destOrd="4" presId="urn:microsoft.com/office/officeart/2005/8/layout/hProcess6"/>
    <dgm:cxn modelId="{3C706F6C-6EA3-4388-9893-2AB4F6E93AF2}" srcId="{F63F56F4-8878-4B6A-9E2C-6EBD40968C67}" destId="{D4429521-D74C-47A7-8AE7-03F86116DC7A}" srcOrd="4" destOrd="0" parTransId="{2AE4A202-1FA5-4491-A8D9-0C9DECDC801D}" sibTransId="{535DB46F-9167-459C-91A3-23EDA4A461E8}"/>
    <dgm:cxn modelId="{CBEBE56F-0103-4247-925E-23E3E8F7E30E}" type="presOf" srcId="{D4429521-D74C-47A7-8AE7-03F86116DC7A}" destId="{097FFE5D-34CB-4D6E-AB15-ADC3043B9FDF}" srcOrd="1" destOrd="4" presId="urn:microsoft.com/office/officeart/2005/8/layout/hProcess6"/>
    <dgm:cxn modelId="{C50E3470-623B-4BE8-9D3D-BE00FD8A4C3A}" srcId="{62DC2E49-616D-40C0-9497-DCA8172A5972}" destId="{138FDB00-8AB1-43DE-8CB3-C143338F0077}" srcOrd="1" destOrd="0" parTransId="{FC8D0091-EB52-4C1B-9CEA-906D90DB46E4}" sibTransId="{07F514CE-F5BF-43DB-A097-2847C728CD3E}"/>
    <dgm:cxn modelId="{8DF81C71-8A26-4837-B0BC-DFD160BF080B}" srcId="{A711059A-CC1D-472C-9E92-F0EEE5040A6D}" destId="{D1B5EE6E-6684-4B98-993F-4BA6B9CF6D13}" srcOrd="1" destOrd="0" parTransId="{1153F87A-D135-4D94-AC6A-64FE5FD759A7}" sibTransId="{E2C3DF92-73D5-463A-BDA0-E32A97FDF6C5}"/>
    <dgm:cxn modelId="{4A57B154-586A-4E97-AE19-79A7BD43E81A}" srcId="{F63F56F4-8878-4B6A-9E2C-6EBD40968C67}" destId="{D472BBCB-9676-494F-9CDC-BA6C981D8252}" srcOrd="5" destOrd="0" parTransId="{62D75F53-E100-4C8A-8D24-51F2CC88148D}" sibTransId="{6A3337E8-6E11-4E80-BDAF-579C759BDEDA}"/>
    <dgm:cxn modelId="{D42B2877-03A8-4532-A012-BD39D818FF61}" type="presOf" srcId="{E247F9CD-A548-49E7-863A-250A5265D9C7}" destId="{F71C8DD2-8506-4AE7-BBE3-AC7D667332A8}" srcOrd="1" destOrd="3" presId="urn:microsoft.com/office/officeart/2005/8/layout/hProcess6"/>
    <dgm:cxn modelId="{FFA33A79-5FFC-4E36-8D15-5FC607E2D9B2}" type="presOf" srcId="{28697CA2-461C-44CF-AF20-EBCEADA8495A}" destId="{A147E589-15B6-44A4-8B45-988134CDA3FA}" srcOrd="0" destOrd="4" presId="urn:microsoft.com/office/officeart/2005/8/layout/hProcess6"/>
    <dgm:cxn modelId="{38283786-5D95-4E7E-838E-5207A5E7CF68}" srcId="{D1B5EE6E-6684-4B98-993F-4BA6B9CF6D13}" destId="{F3F4E766-96BE-4C7B-9731-AB5FBE8C32B3}" srcOrd="0" destOrd="0" parTransId="{9F44A4B0-E96D-4586-A447-474B38A6752F}" sibTransId="{74338A50-1D5D-40D8-B4DB-856451ACC34F}"/>
    <dgm:cxn modelId="{CB3FE687-4249-42EA-BDAB-D07C7F8C6043}" type="presOf" srcId="{14AD48BD-A162-46F6-A341-A7BC53B24F1F}" destId="{097FFE5D-34CB-4D6E-AB15-ADC3043B9FDF}" srcOrd="1" destOrd="2" presId="urn:microsoft.com/office/officeart/2005/8/layout/hProcess6"/>
    <dgm:cxn modelId="{C61CFE8A-39B3-42B4-A7E5-6BCC2B731F52}" type="presOf" srcId="{D472BBCB-9676-494F-9CDC-BA6C981D8252}" destId="{3690BD05-391C-4712-BCE9-ED8AE5E8212E}" srcOrd="0" destOrd="5" presId="urn:microsoft.com/office/officeart/2005/8/layout/hProcess6"/>
    <dgm:cxn modelId="{C0A47C8D-A250-41B8-8232-A7994B9BDB53}" type="presOf" srcId="{8ABBCA75-1E83-4832-B4F3-C584848340A9}" destId="{B3E6748C-D06C-4F67-BB81-591722511CF7}" srcOrd="0" destOrd="4" presId="urn:microsoft.com/office/officeart/2005/8/layout/hProcess6"/>
    <dgm:cxn modelId="{74B9BA8D-D88F-4B35-8838-8485122C7B18}" srcId="{D1B5EE6E-6684-4B98-993F-4BA6B9CF6D13}" destId="{8AA39BDE-8170-4C08-8E84-3C8FB81C051B}" srcOrd="3" destOrd="0" parTransId="{64B23E77-EAAD-4669-8CF1-B15A20605D43}" sibTransId="{F3002433-E1C3-4EA8-87B7-33507783F474}"/>
    <dgm:cxn modelId="{A43DB78E-BD3C-4B05-B687-A9295F2B634D}" srcId="{D1B5EE6E-6684-4B98-993F-4BA6B9CF6D13}" destId="{8ABBCA75-1E83-4832-B4F3-C584848340A9}" srcOrd="4" destOrd="0" parTransId="{2A0DF7B2-03A2-434F-9E6C-41C82BB6972B}" sibTransId="{433EFA16-2679-4567-BAD6-8625EF2E334D}"/>
    <dgm:cxn modelId="{9F39D28E-E71A-4271-92AF-4632D2BDF077}" type="presOf" srcId="{7E66D818-F24A-4656-BADC-1A25A456826A}" destId="{B3E6748C-D06C-4F67-BB81-591722511CF7}" srcOrd="0" destOrd="2" presId="urn:microsoft.com/office/officeart/2005/8/layout/hProcess6"/>
    <dgm:cxn modelId="{9AFEE999-17E3-4E9B-AA39-C4A8D1281CF6}" srcId="{62DC2E49-616D-40C0-9497-DCA8172A5972}" destId="{00456FF1-9729-4A79-BF7A-A1A1588AA3B5}" srcOrd="2" destOrd="0" parTransId="{0FAED286-B077-44F0-987E-8EE699516FC6}" sibTransId="{1625CC85-F06E-4F1C-A371-FFB04B30441F}"/>
    <dgm:cxn modelId="{7AAC119E-009D-49D5-8916-7D7F2D1638A6}" type="presOf" srcId="{8AA39BDE-8170-4C08-8E84-3C8FB81C051B}" destId="{FF98B33F-A885-4761-8D79-3CBEB2D1EDE7}" srcOrd="1" destOrd="3" presId="urn:microsoft.com/office/officeart/2005/8/layout/hProcess6"/>
    <dgm:cxn modelId="{1A51AAA3-E771-429F-BC6C-E666BE0520D0}" type="presOf" srcId="{BE8CA154-F7A4-4F5A-B5E4-12AE049B75A0}" destId="{3690BD05-391C-4712-BCE9-ED8AE5E8212E}" srcOrd="0" destOrd="1" presId="urn:microsoft.com/office/officeart/2005/8/layout/hProcess6"/>
    <dgm:cxn modelId="{6BD4D4A7-E3E6-40B6-AFC8-F1DD60A8B2A7}" srcId="{F63F56F4-8878-4B6A-9E2C-6EBD40968C67}" destId="{14AD48BD-A162-46F6-A341-A7BC53B24F1F}" srcOrd="2" destOrd="0" parTransId="{5712098B-D3E6-4CDF-AA01-C5A864CFB71E}" sibTransId="{784D3C64-EBB2-42B5-B2CD-563F5995F2EA}"/>
    <dgm:cxn modelId="{70690EAB-D172-4FFD-BFBC-8A8E8A44A7C6}" srcId="{D1B5EE6E-6684-4B98-993F-4BA6B9CF6D13}" destId="{7E66D818-F24A-4656-BADC-1A25A456826A}" srcOrd="2" destOrd="0" parTransId="{066BB71B-EA2A-4886-A50D-8B80FF060F99}" sibTransId="{70228843-F37D-410A-A6F4-FD1C15413866}"/>
    <dgm:cxn modelId="{A9D534AC-3CDC-4257-8888-5FE872639D1C}" srcId="{F63F56F4-8878-4B6A-9E2C-6EBD40968C67}" destId="{BE8CA154-F7A4-4F5A-B5E4-12AE049B75A0}" srcOrd="1" destOrd="0" parTransId="{703D5961-C28A-4AC7-9B82-F25F1649D361}" sibTransId="{7CBE923E-15E7-4579-A75F-649A7E4C33FD}"/>
    <dgm:cxn modelId="{4B5A94B0-29ED-4BDC-A2B3-BC13B6FB3513}" type="presOf" srcId="{8AA39BDE-8170-4C08-8E84-3C8FB81C051B}" destId="{B3E6748C-D06C-4F67-BB81-591722511CF7}" srcOrd="0" destOrd="3" presId="urn:microsoft.com/office/officeart/2005/8/layout/hProcess6"/>
    <dgm:cxn modelId="{890B08B2-4691-4465-94EE-12E76B2A3F6A}" type="presOf" srcId="{D1B5EE6E-6684-4B98-993F-4BA6B9CF6D13}" destId="{D5CB7D99-CCF9-4BFE-B432-F4B802A53670}" srcOrd="0" destOrd="0" presId="urn:microsoft.com/office/officeart/2005/8/layout/hProcess6"/>
    <dgm:cxn modelId="{A81E9FB6-0527-4BE6-BFCF-FA4A173CB31A}" type="presOf" srcId="{7E66D818-F24A-4656-BADC-1A25A456826A}" destId="{FF98B33F-A885-4761-8D79-3CBEB2D1EDE7}" srcOrd="1" destOrd="2" presId="urn:microsoft.com/office/officeart/2005/8/layout/hProcess6"/>
    <dgm:cxn modelId="{A39F7BBB-349F-4DC2-821D-64C008726CF9}" type="presOf" srcId="{9CDF8554-DDE4-434F-BAFA-3A4916136078}" destId="{B3E6748C-D06C-4F67-BB81-591722511CF7}" srcOrd="0" destOrd="1" presId="urn:microsoft.com/office/officeart/2005/8/layout/hProcess6"/>
    <dgm:cxn modelId="{D0FDA2BF-9B54-47E7-A190-3A7B4BC441B2}" type="presOf" srcId="{00456FF1-9729-4A79-BF7A-A1A1588AA3B5}" destId="{F71C8DD2-8506-4AE7-BBE3-AC7D667332A8}" srcOrd="1" destOrd="2" presId="urn:microsoft.com/office/officeart/2005/8/layout/hProcess6"/>
    <dgm:cxn modelId="{996017C6-7A5A-4E0F-BD4D-7476E2D88254}" type="presOf" srcId="{9CDF8554-DDE4-434F-BAFA-3A4916136078}" destId="{FF98B33F-A885-4761-8D79-3CBEB2D1EDE7}" srcOrd="1" destOrd="1" presId="urn:microsoft.com/office/officeart/2005/8/layout/hProcess6"/>
    <dgm:cxn modelId="{BDB307C9-55DB-44E4-92FB-52D448906DE9}" type="presOf" srcId="{BE8CA154-F7A4-4F5A-B5E4-12AE049B75A0}" destId="{097FFE5D-34CB-4D6E-AB15-ADC3043B9FDF}" srcOrd="1" destOrd="1" presId="urn:microsoft.com/office/officeart/2005/8/layout/hProcess6"/>
    <dgm:cxn modelId="{E6B323CE-EC29-46DF-8E54-75FC9E39D49C}" type="presOf" srcId="{14AD48BD-A162-46F6-A341-A7BC53B24F1F}" destId="{3690BD05-391C-4712-BCE9-ED8AE5E8212E}" srcOrd="0" destOrd="2" presId="urn:microsoft.com/office/officeart/2005/8/layout/hProcess6"/>
    <dgm:cxn modelId="{A6CBC7CE-BB9B-42F2-8874-E6F503D9C141}" type="presOf" srcId="{D1189BEE-3435-4FB2-9935-BC891E9A1B63}" destId="{3690BD05-391C-4712-BCE9-ED8AE5E8212E}" srcOrd="0" destOrd="0" presId="urn:microsoft.com/office/officeart/2005/8/layout/hProcess6"/>
    <dgm:cxn modelId="{DC13B3D3-FF00-4519-8047-77F9F7B1530B}" type="presOf" srcId="{28697CA2-461C-44CF-AF20-EBCEADA8495A}" destId="{F71C8DD2-8506-4AE7-BBE3-AC7D667332A8}" srcOrd="1" destOrd="4" presId="urn:microsoft.com/office/officeart/2005/8/layout/hProcess6"/>
    <dgm:cxn modelId="{87A3F0EA-4DCC-4877-BB4F-1886B2652F92}" srcId="{A711059A-CC1D-472C-9E92-F0EEE5040A6D}" destId="{F63F56F4-8878-4B6A-9E2C-6EBD40968C67}" srcOrd="0" destOrd="0" parTransId="{E6D78E32-8042-4B9E-9E99-6BA6ABA51541}" sibTransId="{8397ED97-90F8-419A-B35D-BE0042E76830}"/>
    <dgm:cxn modelId="{39E179F5-E757-4878-9CE4-25C47D59C7CA}" type="presOf" srcId="{41EE6F37-2A16-4B38-B39A-1EA91BEA32C9}" destId="{F71C8DD2-8506-4AE7-BBE3-AC7D667332A8}" srcOrd="1" destOrd="0" presId="urn:microsoft.com/office/officeart/2005/8/layout/hProcess6"/>
    <dgm:cxn modelId="{27D559F9-60DF-471A-BC9C-DB223FD586F5}" type="presOf" srcId="{A711059A-CC1D-472C-9E92-F0EEE5040A6D}" destId="{165CD385-F823-4ACC-9320-8544630A9BE1}" srcOrd="0" destOrd="0" presId="urn:microsoft.com/office/officeart/2005/8/layout/hProcess6"/>
    <dgm:cxn modelId="{51D911FD-9595-4843-BBE1-BA05FD8014D3}" type="presOf" srcId="{D1189BEE-3435-4FB2-9935-BC891E9A1B63}" destId="{097FFE5D-34CB-4D6E-AB15-ADC3043B9FDF}" srcOrd="1" destOrd="0" presId="urn:microsoft.com/office/officeart/2005/8/layout/hProcess6"/>
    <dgm:cxn modelId="{72EBBFA3-D3F5-4BBE-9281-E794EEBEE669}" type="presParOf" srcId="{165CD385-F823-4ACC-9320-8544630A9BE1}" destId="{A4A4ABE7-46C1-4E49-94B1-00163E8132F0}" srcOrd="0" destOrd="0" presId="urn:microsoft.com/office/officeart/2005/8/layout/hProcess6"/>
    <dgm:cxn modelId="{334AF210-29B1-4DEF-A8C9-0C17B91533C5}" type="presParOf" srcId="{A4A4ABE7-46C1-4E49-94B1-00163E8132F0}" destId="{944B9CF1-8011-43F1-8411-2BC5D39ED3D6}" srcOrd="0" destOrd="0" presId="urn:microsoft.com/office/officeart/2005/8/layout/hProcess6"/>
    <dgm:cxn modelId="{9D83A0DF-8697-49FC-AD9B-31CC7FF2C241}" type="presParOf" srcId="{A4A4ABE7-46C1-4E49-94B1-00163E8132F0}" destId="{3690BD05-391C-4712-BCE9-ED8AE5E8212E}" srcOrd="1" destOrd="0" presId="urn:microsoft.com/office/officeart/2005/8/layout/hProcess6"/>
    <dgm:cxn modelId="{4BEE3292-2A79-493B-8CC4-E791E9C01AD2}" type="presParOf" srcId="{A4A4ABE7-46C1-4E49-94B1-00163E8132F0}" destId="{097FFE5D-34CB-4D6E-AB15-ADC3043B9FDF}" srcOrd="2" destOrd="0" presId="urn:microsoft.com/office/officeart/2005/8/layout/hProcess6"/>
    <dgm:cxn modelId="{D2C642A7-1EE1-4407-8414-828648D6DFC1}" type="presParOf" srcId="{A4A4ABE7-46C1-4E49-94B1-00163E8132F0}" destId="{3BD99C24-56BC-4A34-BA0D-78D2AA1AF3F1}" srcOrd="3" destOrd="0" presId="urn:microsoft.com/office/officeart/2005/8/layout/hProcess6"/>
    <dgm:cxn modelId="{E4ACE106-5015-4360-A0A1-4B84BBFF99B6}" type="presParOf" srcId="{165CD385-F823-4ACC-9320-8544630A9BE1}" destId="{058A8AA4-165E-42B6-8CDE-88D33BC4AD44}" srcOrd="1" destOrd="0" presId="urn:microsoft.com/office/officeart/2005/8/layout/hProcess6"/>
    <dgm:cxn modelId="{B85C353F-38FA-434D-8F22-3B51BA8D948D}" type="presParOf" srcId="{165CD385-F823-4ACC-9320-8544630A9BE1}" destId="{E4300609-9329-4F14-892E-B9A7B9251203}" srcOrd="2" destOrd="0" presId="urn:microsoft.com/office/officeart/2005/8/layout/hProcess6"/>
    <dgm:cxn modelId="{E65637EE-3022-4CD7-83F5-7FB9D5544279}" type="presParOf" srcId="{E4300609-9329-4F14-892E-B9A7B9251203}" destId="{4EA540FD-A26D-4FF7-BDFE-AFCC88E98BD7}" srcOrd="0" destOrd="0" presId="urn:microsoft.com/office/officeart/2005/8/layout/hProcess6"/>
    <dgm:cxn modelId="{6CC1A2D9-76E5-418C-92C2-A847841A25C1}" type="presParOf" srcId="{E4300609-9329-4F14-892E-B9A7B9251203}" destId="{B3E6748C-D06C-4F67-BB81-591722511CF7}" srcOrd="1" destOrd="0" presId="urn:microsoft.com/office/officeart/2005/8/layout/hProcess6"/>
    <dgm:cxn modelId="{274CB965-D89F-45DD-B430-87BB6536AE89}" type="presParOf" srcId="{E4300609-9329-4F14-892E-B9A7B9251203}" destId="{FF98B33F-A885-4761-8D79-3CBEB2D1EDE7}" srcOrd="2" destOrd="0" presId="urn:microsoft.com/office/officeart/2005/8/layout/hProcess6"/>
    <dgm:cxn modelId="{817B76D0-40D7-4BE3-B496-CEF56B04C33A}" type="presParOf" srcId="{E4300609-9329-4F14-892E-B9A7B9251203}" destId="{D5CB7D99-CCF9-4BFE-B432-F4B802A53670}" srcOrd="3" destOrd="0" presId="urn:microsoft.com/office/officeart/2005/8/layout/hProcess6"/>
    <dgm:cxn modelId="{4D2DE4CC-1D78-4CD0-8549-00F220967957}" type="presParOf" srcId="{165CD385-F823-4ACC-9320-8544630A9BE1}" destId="{F3B66D2E-275A-4E44-A72C-4371FD977811}" srcOrd="3" destOrd="0" presId="urn:microsoft.com/office/officeart/2005/8/layout/hProcess6"/>
    <dgm:cxn modelId="{ED114FEC-FC0C-40D2-921D-DA7FF7B7AEE7}" type="presParOf" srcId="{165CD385-F823-4ACC-9320-8544630A9BE1}" destId="{AF47DF3D-38B0-446E-BE7C-276CF1C114AE}" srcOrd="4" destOrd="0" presId="urn:microsoft.com/office/officeart/2005/8/layout/hProcess6"/>
    <dgm:cxn modelId="{3C51AB5A-CC22-40EF-B8E2-3D61B9212E70}" type="presParOf" srcId="{AF47DF3D-38B0-446E-BE7C-276CF1C114AE}" destId="{DA44FD57-9C66-4078-A9B2-CA0EFE86990B}" srcOrd="0" destOrd="0" presId="urn:microsoft.com/office/officeart/2005/8/layout/hProcess6"/>
    <dgm:cxn modelId="{562CB52F-89F6-4571-8B22-75C34A5EDCBD}" type="presParOf" srcId="{AF47DF3D-38B0-446E-BE7C-276CF1C114AE}" destId="{A147E589-15B6-44A4-8B45-988134CDA3FA}" srcOrd="1" destOrd="0" presId="urn:microsoft.com/office/officeart/2005/8/layout/hProcess6"/>
    <dgm:cxn modelId="{6C976558-CFA5-404F-B5FB-8EF33EDD9745}" type="presParOf" srcId="{AF47DF3D-38B0-446E-BE7C-276CF1C114AE}" destId="{F71C8DD2-8506-4AE7-BBE3-AC7D667332A8}" srcOrd="2" destOrd="0" presId="urn:microsoft.com/office/officeart/2005/8/layout/hProcess6"/>
    <dgm:cxn modelId="{D7D738E2-201A-48D0-8E3D-A151BC4550E8}" type="presParOf" srcId="{AF47DF3D-38B0-446E-BE7C-276CF1C114AE}" destId="{CA5C3D8D-A7A0-4E6B-8EBB-C9A692F21001}" srcOrd="3" destOrd="0" presId="urn:microsoft.com/office/officeart/2005/8/layout/hProcess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CA3EFB-9C02-4EB5-B793-FB475B71D8BE}">
      <dsp:nvSpPr>
        <dsp:cNvPr id="0" name=""/>
        <dsp:cNvSpPr/>
      </dsp:nvSpPr>
      <dsp:spPr>
        <a:xfrm>
          <a:off x="51" y="31397"/>
          <a:ext cx="4913783" cy="73102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b="1" kern="1200" dirty="0"/>
            <a:t>Expected Outcomes</a:t>
          </a:r>
        </a:p>
      </dsp:txBody>
      <dsp:txXfrm>
        <a:off x="51" y="31397"/>
        <a:ext cx="4913783" cy="731022"/>
      </dsp:txXfrm>
    </dsp:sp>
    <dsp:sp modelId="{F430F6C1-9ABB-45BB-8953-3CECDC8C4CB5}">
      <dsp:nvSpPr>
        <dsp:cNvPr id="0" name=""/>
        <dsp:cNvSpPr/>
      </dsp:nvSpPr>
      <dsp:spPr>
        <a:xfrm>
          <a:off x="51" y="762420"/>
          <a:ext cx="4913783" cy="355752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Introduce “BIOE Faculty Elevate” Program</a:t>
          </a:r>
        </a:p>
        <a:p>
          <a:pPr marL="228600" lvl="1" indent="-228600" algn="l" defTabSz="1066800">
            <a:lnSpc>
              <a:spcPct val="90000"/>
            </a:lnSpc>
            <a:spcBef>
              <a:spcPct val="0"/>
            </a:spcBef>
            <a:spcAft>
              <a:spcPct val="15000"/>
            </a:spcAft>
            <a:buChar char="•"/>
          </a:pPr>
          <a:r>
            <a:rPr lang="en-US" sz="2400" kern="1200" dirty="0"/>
            <a:t>Identify key components of professional reputation</a:t>
          </a:r>
        </a:p>
        <a:p>
          <a:pPr marL="228600" lvl="1" indent="-228600" algn="l" defTabSz="1066800">
            <a:lnSpc>
              <a:spcPct val="90000"/>
            </a:lnSpc>
            <a:spcBef>
              <a:spcPct val="0"/>
            </a:spcBef>
            <a:spcAft>
              <a:spcPct val="15000"/>
            </a:spcAft>
            <a:buChar char="•"/>
          </a:pPr>
          <a:r>
            <a:rPr lang="en-US" sz="2400" kern="1200" dirty="0"/>
            <a:t>Assess current status and strengths</a:t>
          </a:r>
        </a:p>
        <a:p>
          <a:pPr marL="228600" lvl="1" indent="-228600" algn="l" defTabSz="1066800">
            <a:lnSpc>
              <a:spcPct val="90000"/>
            </a:lnSpc>
            <a:spcBef>
              <a:spcPct val="0"/>
            </a:spcBef>
            <a:spcAft>
              <a:spcPct val="15000"/>
            </a:spcAft>
            <a:buChar char="•"/>
          </a:pPr>
          <a:r>
            <a:rPr lang="en-US" sz="2400" kern="1200" dirty="0"/>
            <a:t>Setting individual goals and objectives</a:t>
          </a:r>
        </a:p>
        <a:p>
          <a:pPr marL="228600" lvl="1" indent="-228600" algn="l" defTabSz="1066800">
            <a:lnSpc>
              <a:spcPct val="90000"/>
            </a:lnSpc>
            <a:spcBef>
              <a:spcPct val="0"/>
            </a:spcBef>
            <a:spcAft>
              <a:spcPct val="15000"/>
            </a:spcAft>
            <a:buChar char="•"/>
          </a:pPr>
          <a:r>
            <a:rPr lang="en-US" sz="2400" kern="1200" dirty="0"/>
            <a:t>Brainstorm on strategies to achieve goals (individual and department)</a:t>
          </a:r>
        </a:p>
      </dsp:txBody>
      <dsp:txXfrm>
        <a:off x="51" y="762420"/>
        <a:ext cx="4913783" cy="3557520"/>
      </dsp:txXfrm>
    </dsp:sp>
    <dsp:sp modelId="{C196F8F5-16B3-4CEE-92E5-0A309DB192C7}">
      <dsp:nvSpPr>
        <dsp:cNvPr id="0" name=""/>
        <dsp:cNvSpPr/>
      </dsp:nvSpPr>
      <dsp:spPr>
        <a:xfrm>
          <a:off x="5601764" y="31397"/>
          <a:ext cx="4913783" cy="73102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b="1" kern="1200" dirty="0"/>
            <a:t>Participant Role</a:t>
          </a:r>
        </a:p>
      </dsp:txBody>
      <dsp:txXfrm>
        <a:off x="5601764" y="31397"/>
        <a:ext cx="4913783" cy="731022"/>
      </dsp:txXfrm>
    </dsp:sp>
    <dsp:sp modelId="{559CACB3-8D6C-49CE-AF19-E0B273D6A290}">
      <dsp:nvSpPr>
        <dsp:cNvPr id="0" name=""/>
        <dsp:cNvSpPr/>
      </dsp:nvSpPr>
      <dsp:spPr>
        <a:xfrm>
          <a:off x="5601764" y="762420"/>
          <a:ext cx="4913783" cy="355752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Contribute to discussion</a:t>
          </a:r>
        </a:p>
        <a:p>
          <a:pPr marL="228600" lvl="1" indent="-228600" algn="l" defTabSz="1066800">
            <a:lnSpc>
              <a:spcPct val="90000"/>
            </a:lnSpc>
            <a:spcBef>
              <a:spcPct val="0"/>
            </a:spcBef>
            <a:spcAft>
              <a:spcPct val="15000"/>
            </a:spcAft>
            <a:buChar char="•"/>
          </a:pPr>
          <a:r>
            <a:rPr lang="en-US" sz="2400" kern="1200" dirty="0"/>
            <a:t>Share thoughts, ideas, and experiences and be open to new ideas and thoughts </a:t>
          </a:r>
        </a:p>
        <a:p>
          <a:pPr marL="228600" lvl="1" indent="-228600" algn="l" defTabSz="1066800">
            <a:lnSpc>
              <a:spcPct val="90000"/>
            </a:lnSpc>
            <a:spcBef>
              <a:spcPct val="0"/>
            </a:spcBef>
            <a:spcAft>
              <a:spcPct val="15000"/>
            </a:spcAft>
            <a:buChar char="•"/>
          </a:pPr>
          <a:r>
            <a:rPr lang="en-US" sz="2400" kern="1200" dirty="0"/>
            <a:t>Support collegiality and collaboration </a:t>
          </a:r>
        </a:p>
        <a:p>
          <a:pPr marL="228600" lvl="1" indent="-228600" algn="l" defTabSz="1066800">
            <a:lnSpc>
              <a:spcPct val="90000"/>
            </a:lnSpc>
            <a:spcBef>
              <a:spcPct val="0"/>
            </a:spcBef>
            <a:spcAft>
              <a:spcPct val="15000"/>
            </a:spcAft>
            <a:buChar char="•"/>
          </a:pPr>
          <a:r>
            <a:rPr lang="en-US" sz="2400" kern="1200" dirty="0"/>
            <a:t>Endorse the BIOE Faculty Elevate Program as an enabling tool for success</a:t>
          </a:r>
        </a:p>
      </dsp:txBody>
      <dsp:txXfrm>
        <a:off x="5601764" y="762420"/>
        <a:ext cx="4913783" cy="35575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BF2878-B7DC-4AAE-955B-FD9E11E59B17}">
      <dsp:nvSpPr>
        <dsp:cNvPr id="0" name=""/>
        <dsp:cNvSpPr/>
      </dsp:nvSpPr>
      <dsp:spPr>
        <a:xfrm>
          <a:off x="2212006" y="701243"/>
          <a:ext cx="4727811" cy="4727811"/>
        </a:xfrm>
        <a:prstGeom prst="blockArc">
          <a:avLst>
            <a:gd name="adj1" fmla="val 10867657"/>
            <a:gd name="adj2" fmla="val 16200653"/>
            <a:gd name="adj3" fmla="val 4642"/>
          </a:avLst>
        </a:prstGeom>
        <a:gradFill rotWithShape="0">
          <a:gsLst>
            <a:gs pos="0">
              <a:schemeClr val="accent2">
                <a:tint val="60000"/>
                <a:hueOff val="0"/>
                <a:satOff val="0"/>
                <a:lumOff val="0"/>
                <a:alphaOff val="0"/>
                <a:lumMod val="110000"/>
                <a:satMod val="105000"/>
                <a:tint val="67000"/>
              </a:schemeClr>
            </a:gs>
            <a:gs pos="50000">
              <a:schemeClr val="accent2">
                <a:tint val="60000"/>
                <a:hueOff val="0"/>
                <a:satOff val="0"/>
                <a:lumOff val="0"/>
                <a:alphaOff val="0"/>
                <a:lumMod val="105000"/>
                <a:satMod val="103000"/>
                <a:tint val="73000"/>
              </a:schemeClr>
            </a:gs>
            <a:gs pos="100000">
              <a:schemeClr val="accent2">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FEAD387A-7185-4980-A6D9-C5035A813E46}">
      <dsp:nvSpPr>
        <dsp:cNvPr id="0" name=""/>
        <dsp:cNvSpPr/>
      </dsp:nvSpPr>
      <dsp:spPr>
        <a:xfrm>
          <a:off x="2212006" y="701243"/>
          <a:ext cx="4727811" cy="4727811"/>
        </a:xfrm>
        <a:prstGeom prst="blockArc">
          <a:avLst>
            <a:gd name="adj1" fmla="val 5399347"/>
            <a:gd name="adj2" fmla="val 10867657"/>
            <a:gd name="adj3" fmla="val 4642"/>
          </a:avLst>
        </a:prstGeom>
        <a:gradFill rotWithShape="0">
          <a:gsLst>
            <a:gs pos="0">
              <a:schemeClr val="accent2">
                <a:tint val="60000"/>
                <a:hueOff val="0"/>
                <a:satOff val="0"/>
                <a:lumOff val="0"/>
                <a:alphaOff val="0"/>
                <a:lumMod val="110000"/>
                <a:satMod val="105000"/>
                <a:tint val="67000"/>
              </a:schemeClr>
            </a:gs>
            <a:gs pos="50000">
              <a:schemeClr val="accent2">
                <a:tint val="60000"/>
                <a:hueOff val="0"/>
                <a:satOff val="0"/>
                <a:lumOff val="0"/>
                <a:alphaOff val="0"/>
                <a:lumMod val="105000"/>
                <a:satMod val="103000"/>
                <a:tint val="73000"/>
              </a:schemeClr>
            </a:gs>
            <a:gs pos="100000">
              <a:schemeClr val="accent2">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F92EADF0-E890-4C55-AA87-1BEB4C82AE46}">
      <dsp:nvSpPr>
        <dsp:cNvPr id="0" name=""/>
        <dsp:cNvSpPr/>
      </dsp:nvSpPr>
      <dsp:spPr>
        <a:xfrm>
          <a:off x="2212884" y="701243"/>
          <a:ext cx="4727811" cy="4727811"/>
        </a:xfrm>
        <a:prstGeom prst="blockArc">
          <a:avLst>
            <a:gd name="adj1" fmla="val 21532343"/>
            <a:gd name="adj2" fmla="val 5400653"/>
            <a:gd name="adj3" fmla="val 4642"/>
          </a:avLst>
        </a:prstGeom>
        <a:gradFill rotWithShape="0">
          <a:gsLst>
            <a:gs pos="0">
              <a:schemeClr val="accent2">
                <a:tint val="60000"/>
                <a:hueOff val="0"/>
                <a:satOff val="0"/>
                <a:lumOff val="0"/>
                <a:alphaOff val="0"/>
                <a:lumMod val="110000"/>
                <a:satMod val="105000"/>
                <a:tint val="67000"/>
              </a:schemeClr>
            </a:gs>
            <a:gs pos="50000">
              <a:schemeClr val="accent2">
                <a:tint val="60000"/>
                <a:hueOff val="0"/>
                <a:satOff val="0"/>
                <a:lumOff val="0"/>
                <a:alphaOff val="0"/>
                <a:lumMod val="105000"/>
                <a:satMod val="103000"/>
                <a:tint val="73000"/>
              </a:schemeClr>
            </a:gs>
            <a:gs pos="100000">
              <a:schemeClr val="accent2">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CD84A019-55B9-427B-A527-EA380195EFB9}">
      <dsp:nvSpPr>
        <dsp:cNvPr id="0" name=""/>
        <dsp:cNvSpPr/>
      </dsp:nvSpPr>
      <dsp:spPr>
        <a:xfrm>
          <a:off x="2212884" y="701243"/>
          <a:ext cx="4727811" cy="4727811"/>
        </a:xfrm>
        <a:prstGeom prst="blockArc">
          <a:avLst>
            <a:gd name="adj1" fmla="val 16199347"/>
            <a:gd name="adj2" fmla="val 21532343"/>
            <a:gd name="adj3" fmla="val 4642"/>
          </a:avLst>
        </a:prstGeom>
        <a:gradFill rotWithShape="0">
          <a:gsLst>
            <a:gs pos="0">
              <a:schemeClr val="accent2">
                <a:tint val="60000"/>
                <a:hueOff val="0"/>
                <a:satOff val="0"/>
                <a:lumOff val="0"/>
                <a:alphaOff val="0"/>
                <a:lumMod val="110000"/>
                <a:satMod val="105000"/>
                <a:tint val="67000"/>
              </a:schemeClr>
            </a:gs>
            <a:gs pos="50000">
              <a:schemeClr val="accent2">
                <a:tint val="60000"/>
                <a:hueOff val="0"/>
                <a:satOff val="0"/>
                <a:lumOff val="0"/>
                <a:alphaOff val="0"/>
                <a:lumMod val="105000"/>
                <a:satMod val="103000"/>
                <a:tint val="73000"/>
              </a:schemeClr>
            </a:gs>
            <a:gs pos="100000">
              <a:schemeClr val="accent2">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76C8519F-CCAF-4EDD-A47D-920AE970DD44}">
      <dsp:nvSpPr>
        <dsp:cNvPr id="0" name=""/>
        <dsp:cNvSpPr/>
      </dsp:nvSpPr>
      <dsp:spPr>
        <a:xfrm>
          <a:off x="3067536" y="1556334"/>
          <a:ext cx="3017629" cy="3017629"/>
        </a:xfrm>
        <a:prstGeom prst="ellipse">
          <a:avLst/>
        </a:prstGeom>
        <a:solidFill>
          <a:schemeClr val="accent2">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T</a:t>
          </a:r>
          <a:r>
            <a:rPr lang="en-US" sz="2000" b="1" kern="1200" dirty="0">
              <a:effectLst/>
              <a:latin typeface="Aptos" panose="020B0004020202020204" pitchFamily="34" charset="0"/>
              <a:ea typeface="Aptos" panose="020B0004020202020204" pitchFamily="34" charset="0"/>
              <a:cs typeface="Segoe UI" panose="020B0502040204020203" pitchFamily="34" charset="0"/>
            </a:rPr>
            <a:t>o support the growth, advancement, and success of all faculty members at all ranks. </a:t>
          </a:r>
          <a:endParaRPr lang="en-US" sz="2000" b="1" kern="1200" dirty="0"/>
        </a:p>
      </dsp:txBody>
      <dsp:txXfrm>
        <a:off x="3509458" y="1998256"/>
        <a:ext cx="2133785" cy="2133785"/>
      </dsp:txXfrm>
    </dsp:sp>
    <dsp:sp modelId="{AF4E9FEE-1403-4585-A9D1-A14026874F61}">
      <dsp:nvSpPr>
        <dsp:cNvPr id="0" name=""/>
        <dsp:cNvSpPr/>
      </dsp:nvSpPr>
      <dsp:spPr>
        <a:xfrm>
          <a:off x="3538026" y="-282220"/>
          <a:ext cx="2076650" cy="2076650"/>
        </a:xfrm>
        <a:prstGeom prst="ellipse">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effectLst/>
              <a:latin typeface="Aptos" panose="020B0004020202020204" pitchFamily="34" charset="0"/>
              <a:ea typeface="Aptos" panose="020B0004020202020204" pitchFamily="34" charset="0"/>
              <a:cs typeface="Segoe UI" panose="020B0502040204020203" pitchFamily="34" charset="0"/>
            </a:rPr>
            <a:t>Help you meet your targeted </a:t>
          </a:r>
          <a:r>
            <a:rPr lang="en-US" sz="2000" kern="1200" dirty="0">
              <a:latin typeface="Aptos" panose="020B0004020202020204" pitchFamily="34" charset="0"/>
              <a:ea typeface="Aptos" panose="020B0004020202020204" pitchFamily="34" charset="0"/>
              <a:cs typeface="Segoe UI" panose="020B0502040204020203" pitchFamily="34" charset="0"/>
            </a:rPr>
            <a:t>career goals</a:t>
          </a:r>
          <a:r>
            <a:rPr lang="en-US" sz="2000" kern="1200" dirty="0">
              <a:effectLst/>
              <a:latin typeface="Aptos" panose="020B0004020202020204" pitchFamily="34" charset="0"/>
              <a:ea typeface="Aptos" panose="020B0004020202020204" pitchFamily="34" charset="0"/>
              <a:cs typeface="Segoe UI" panose="020B0502040204020203" pitchFamily="34" charset="0"/>
            </a:rPr>
            <a:t> </a:t>
          </a:r>
          <a:endParaRPr lang="en-US" sz="2000" kern="1200" dirty="0"/>
        </a:p>
      </dsp:txBody>
      <dsp:txXfrm>
        <a:off x="3842144" y="21898"/>
        <a:ext cx="1468414" cy="1468414"/>
      </dsp:txXfrm>
    </dsp:sp>
    <dsp:sp modelId="{C392CCC1-ADBC-4766-99F8-CC3199B0E91D}">
      <dsp:nvSpPr>
        <dsp:cNvPr id="0" name=""/>
        <dsp:cNvSpPr/>
      </dsp:nvSpPr>
      <dsp:spPr>
        <a:xfrm>
          <a:off x="5740305" y="1874626"/>
          <a:ext cx="2290166" cy="2290166"/>
        </a:xfrm>
        <a:prstGeom prst="ellipse">
          <a:avLst/>
        </a:prstGeom>
        <a:solidFill>
          <a:schemeClr val="accent6">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ptos" panose="020B0004020202020204" pitchFamily="34" charset="0"/>
              <a:ea typeface="Aptos" panose="020B0004020202020204" pitchFamily="34" charset="0"/>
              <a:cs typeface="Segoe UI" panose="020B0502040204020203" pitchFamily="34" charset="0"/>
            </a:rPr>
            <a:t>Support the mission and vision of the Bioengineering Department</a:t>
          </a:r>
          <a:endParaRPr lang="en-US" sz="1800" kern="1200" dirty="0"/>
        </a:p>
      </dsp:txBody>
      <dsp:txXfrm>
        <a:off x="6075692" y="2210013"/>
        <a:ext cx="1619392" cy="1619392"/>
      </dsp:txXfrm>
    </dsp:sp>
    <dsp:sp modelId="{F6D319A4-D7C6-40A5-A84B-7F8318FD7169}">
      <dsp:nvSpPr>
        <dsp:cNvPr id="0" name=""/>
        <dsp:cNvSpPr/>
      </dsp:nvSpPr>
      <dsp:spPr>
        <a:xfrm>
          <a:off x="3520745" y="4318588"/>
          <a:ext cx="2111213" cy="2111213"/>
        </a:xfrm>
        <a:prstGeom prst="ellipse">
          <a:avLst/>
        </a:prstGeom>
        <a:solidFill>
          <a:schemeClr val="accent6">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effectLst/>
              <a:latin typeface="Aptos" panose="020B0004020202020204" pitchFamily="34" charset="0"/>
              <a:ea typeface="Aptos" panose="020B0004020202020204" pitchFamily="34" charset="0"/>
              <a:cs typeface="Segoe UI" panose="020B0502040204020203" pitchFamily="34" charset="0"/>
            </a:rPr>
            <a:t>Assure the preeminence of Clemson BIOE within the academic community</a:t>
          </a:r>
          <a:endParaRPr lang="en-US" sz="1800" kern="1200" dirty="0"/>
        </a:p>
      </dsp:txBody>
      <dsp:txXfrm>
        <a:off x="3829925" y="4627768"/>
        <a:ext cx="1492853" cy="1492853"/>
      </dsp:txXfrm>
    </dsp:sp>
    <dsp:sp modelId="{E0163544-898D-4C3E-A37D-2A672A49F72B}">
      <dsp:nvSpPr>
        <dsp:cNvPr id="0" name=""/>
        <dsp:cNvSpPr/>
      </dsp:nvSpPr>
      <dsp:spPr>
        <a:xfrm>
          <a:off x="1190899" y="1943293"/>
          <a:ext cx="2152831" cy="2152831"/>
        </a:xfrm>
        <a:prstGeom prst="ellipse">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effectLst/>
              <a:latin typeface="Aptos" panose="020B0004020202020204" pitchFamily="34" charset="0"/>
              <a:ea typeface="Aptos" panose="020B0004020202020204" pitchFamily="34" charset="0"/>
              <a:cs typeface="Segoe UI" panose="020B0502040204020203" pitchFamily="34" charset="0"/>
            </a:rPr>
            <a:t>Empower you to thrive in your roles and your academic community</a:t>
          </a:r>
          <a:endParaRPr lang="en-US" sz="2000" kern="1200" dirty="0"/>
        </a:p>
      </dsp:txBody>
      <dsp:txXfrm>
        <a:off x="1506174" y="2258568"/>
        <a:ext cx="1522281" cy="15222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C04BF1-5D23-44D4-8FBC-B42AD4710045}">
      <dsp:nvSpPr>
        <dsp:cNvPr id="0" name=""/>
        <dsp:cNvSpPr/>
      </dsp:nvSpPr>
      <dsp:spPr>
        <a:xfrm>
          <a:off x="301236" y="2673135"/>
          <a:ext cx="4404112" cy="1454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ts val="0"/>
            </a:spcAft>
            <a:buNone/>
          </a:pPr>
          <a:r>
            <a:rPr lang="en-US" sz="2400" kern="1200" dirty="0">
              <a:effectLst/>
              <a:latin typeface="Aptos" panose="020B0004020202020204" pitchFamily="34" charset="0"/>
              <a:ea typeface="Aptos" panose="020B0004020202020204" pitchFamily="34" charset="0"/>
              <a:cs typeface="Segoe UI" panose="020B0502040204020203" pitchFamily="34" charset="0"/>
            </a:rPr>
            <a:t>1. Help you meet your </a:t>
          </a:r>
          <a:r>
            <a:rPr lang="en-US" sz="2400" b="1" kern="1200" dirty="0">
              <a:effectLst/>
              <a:latin typeface="Aptos" panose="020B0004020202020204" pitchFamily="34" charset="0"/>
              <a:ea typeface="Aptos" panose="020B0004020202020204" pitchFamily="34" charset="0"/>
              <a:cs typeface="Segoe UI" panose="020B0502040204020203" pitchFamily="34" charset="0"/>
            </a:rPr>
            <a:t>targeted </a:t>
          </a:r>
        </a:p>
        <a:p>
          <a:pPr marL="0" lvl="0" indent="0" algn="ctr" defTabSz="1066800">
            <a:lnSpc>
              <a:spcPct val="90000"/>
            </a:lnSpc>
            <a:spcBef>
              <a:spcPct val="0"/>
            </a:spcBef>
            <a:spcAft>
              <a:spcPts val="0"/>
            </a:spcAft>
            <a:buNone/>
          </a:pPr>
          <a:r>
            <a:rPr lang="en-US" sz="2400" b="1" kern="1200" dirty="0">
              <a:latin typeface="Aptos" panose="020B0004020202020204" pitchFamily="34" charset="0"/>
              <a:ea typeface="Aptos" panose="020B0004020202020204" pitchFamily="34" charset="0"/>
              <a:cs typeface="Segoe UI" panose="020B0502040204020203" pitchFamily="34" charset="0"/>
            </a:rPr>
            <a:t>career goals</a:t>
          </a:r>
        </a:p>
        <a:p>
          <a:pPr marL="0" lvl="0" indent="0" algn="ctr" defTabSz="1066800">
            <a:lnSpc>
              <a:spcPct val="90000"/>
            </a:lnSpc>
            <a:spcBef>
              <a:spcPct val="0"/>
            </a:spcBef>
            <a:spcAft>
              <a:spcPts val="0"/>
            </a:spcAft>
            <a:buNone/>
          </a:pPr>
          <a:r>
            <a:rPr lang="en-US" sz="2400" kern="1200" dirty="0">
              <a:effectLst/>
              <a:latin typeface="Aptos" panose="020B0004020202020204" pitchFamily="34" charset="0"/>
              <a:ea typeface="Aptos" panose="020B0004020202020204" pitchFamily="34" charset="0"/>
              <a:cs typeface="Segoe UI" panose="020B0502040204020203" pitchFamily="34" charset="0"/>
            </a:rPr>
            <a:t>2.  Empower you to </a:t>
          </a:r>
          <a:r>
            <a:rPr lang="en-US" sz="2400" b="1" kern="1200" dirty="0">
              <a:effectLst/>
              <a:latin typeface="Aptos" panose="020B0004020202020204" pitchFamily="34" charset="0"/>
              <a:ea typeface="Aptos" panose="020B0004020202020204" pitchFamily="34" charset="0"/>
              <a:cs typeface="Segoe UI" panose="020B0502040204020203" pitchFamily="34" charset="0"/>
            </a:rPr>
            <a:t>thrive</a:t>
          </a:r>
          <a:r>
            <a:rPr lang="en-US" sz="2400" kern="1200" dirty="0">
              <a:effectLst/>
              <a:latin typeface="Aptos" panose="020B0004020202020204" pitchFamily="34" charset="0"/>
              <a:ea typeface="Aptos" panose="020B0004020202020204" pitchFamily="34" charset="0"/>
              <a:cs typeface="Segoe UI" panose="020B0502040204020203" pitchFamily="34" charset="0"/>
            </a:rPr>
            <a:t> in your roles and your academic community</a:t>
          </a:r>
          <a:endParaRPr lang="en-US" sz="2400" kern="1200" dirty="0"/>
        </a:p>
      </dsp:txBody>
      <dsp:txXfrm>
        <a:off x="301236" y="2673135"/>
        <a:ext cx="4404112" cy="1454773"/>
      </dsp:txXfrm>
    </dsp:sp>
    <dsp:sp modelId="{FED54C37-AB2E-463C-9339-DAE0994EFA43}">
      <dsp:nvSpPr>
        <dsp:cNvPr id="0" name=""/>
        <dsp:cNvSpPr/>
      </dsp:nvSpPr>
      <dsp:spPr>
        <a:xfrm>
          <a:off x="276978" y="5582444"/>
          <a:ext cx="4414486" cy="71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ts val="0"/>
            </a:spcAft>
            <a:buNone/>
          </a:pPr>
          <a:r>
            <a:rPr lang="en-US" sz="3200" kern="1200" dirty="0">
              <a:solidFill>
                <a:schemeClr val="accent1">
                  <a:lumMod val="50000"/>
                </a:schemeClr>
              </a:solidFill>
              <a:latin typeface="Aptos" panose="020B0004020202020204" pitchFamily="34" charset="0"/>
            </a:rPr>
            <a:t>Faculty </a:t>
          </a:r>
        </a:p>
        <a:p>
          <a:pPr marL="0" lvl="0" indent="0" algn="ctr" defTabSz="1422400">
            <a:lnSpc>
              <a:spcPct val="90000"/>
            </a:lnSpc>
            <a:spcBef>
              <a:spcPct val="0"/>
            </a:spcBef>
            <a:spcAft>
              <a:spcPts val="0"/>
            </a:spcAft>
            <a:buNone/>
          </a:pPr>
          <a:r>
            <a:rPr lang="en-US" sz="3200" kern="1200" dirty="0">
              <a:solidFill>
                <a:schemeClr val="accent1">
                  <a:lumMod val="50000"/>
                </a:schemeClr>
              </a:solidFill>
              <a:latin typeface="Aptos" panose="020B0004020202020204" pitchFamily="34" charset="0"/>
            </a:rPr>
            <a:t>Objectives</a:t>
          </a:r>
        </a:p>
      </dsp:txBody>
      <dsp:txXfrm>
        <a:off x="276978" y="5582444"/>
        <a:ext cx="4414486" cy="718070"/>
      </dsp:txXfrm>
    </dsp:sp>
    <dsp:sp modelId="{A47B7345-4DAC-4A76-8A2D-1148574ABE49}">
      <dsp:nvSpPr>
        <dsp:cNvPr id="0" name=""/>
        <dsp:cNvSpPr/>
      </dsp:nvSpPr>
      <dsp:spPr>
        <a:xfrm>
          <a:off x="291033" y="2059238"/>
          <a:ext cx="351152" cy="351152"/>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782430-E48D-4588-9B47-76FDC2E1B5C0}">
      <dsp:nvSpPr>
        <dsp:cNvPr id="0" name=""/>
        <dsp:cNvSpPr/>
      </dsp:nvSpPr>
      <dsp:spPr>
        <a:xfrm>
          <a:off x="536839" y="1567625"/>
          <a:ext cx="351152" cy="351152"/>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EFA8A9-118A-4898-9E0F-3BE468050699}">
      <dsp:nvSpPr>
        <dsp:cNvPr id="0" name=""/>
        <dsp:cNvSpPr/>
      </dsp:nvSpPr>
      <dsp:spPr>
        <a:xfrm>
          <a:off x="1126775" y="1665947"/>
          <a:ext cx="551810" cy="551810"/>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C3418E-F98A-4C48-8885-A69A26E11883}">
      <dsp:nvSpPr>
        <dsp:cNvPr id="0" name=""/>
        <dsp:cNvSpPr/>
      </dsp:nvSpPr>
      <dsp:spPr>
        <a:xfrm>
          <a:off x="1618388" y="1125173"/>
          <a:ext cx="351152" cy="351152"/>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DE9099-326E-4F46-B8B5-FAFEC099A198}">
      <dsp:nvSpPr>
        <dsp:cNvPr id="0" name=""/>
        <dsp:cNvSpPr/>
      </dsp:nvSpPr>
      <dsp:spPr>
        <a:xfrm>
          <a:off x="2257486" y="928528"/>
          <a:ext cx="351152" cy="351152"/>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A92E51-3F0B-4867-AE48-8B2848BB4F92}">
      <dsp:nvSpPr>
        <dsp:cNvPr id="0" name=""/>
        <dsp:cNvSpPr/>
      </dsp:nvSpPr>
      <dsp:spPr>
        <a:xfrm>
          <a:off x="3044067" y="1272657"/>
          <a:ext cx="351152" cy="351152"/>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1FDE84-A233-4357-9051-DA35022611DA}">
      <dsp:nvSpPr>
        <dsp:cNvPr id="0" name=""/>
        <dsp:cNvSpPr/>
      </dsp:nvSpPr>
      <dsp:spPr>
        <a:xfrm>
          <a:off x="3535680" y="1518463"/>
          <a:ext cx="551810" cy="551810"/>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F7CD71-D054-45D1-A5F1-EA374297FFF5}">
      <dsp:nvSpPr>
        <dsp:cNvPr id="0" name=""/>
        <dsp:cNvSpPr/>
      </dsp:nvSpPr>
      <dsp:spPr>
        <a:xfrm>
          <a:off x="4223939" y="2059238"/>
          <a:ext cx="351152" cy="351152"/>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D5D81A-6D11-4614-B630-6041E9B49E2F}">
      <dsp:nvSpPr>
        <dsp:cNvPr id="0" name=""/>
        <dsp:cNvSpPr/>
      </dsp:nvSpPr>
      <dsp:spPr>
        <a:xfrm>
          <a:off x="4518906" y="2600013"/>
          <a:ext cx="351152" cy="351152"/>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424685-24FE-4BD3-B90A-7F462F619262}">
      <dsp:nvSpPr>
        <dsp:cNvPr id="0" name=""/>
        <dsp:cNvSpPr/>
      </dsp:nvSpPr>
      <dsp:spPr>
        <a:xfrm>
          <a:off x="1962518" y="1567625"/>
          <a:ext cx="902963" cy="902963"/>
        </a:xfrm>
        <a:prstGeom prst="ellipse">
          <a:avLst/>
        </a:prstGeom>
        <a:solidFill>
          <a:schemeClr val="accent1">
            <a:lumMod val="40000"/>
            <a:lumOff val="60000"/>
          </a:schemeClr>
        </a:solidFill>
        <a:ln w="12700" cap="flat" cmpd="sng" algn="ctr">
          <a:solidFill>
            <a:schemeClr val="accent1">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82D0DF-B1A3-4D42-8C05-C417D27BAC36}">
      <dsp:nvSpPr>
        <dsp:cNvPr id="0" name=""/>
        <dsp:cNvSpPr/>
      </dsp:nvSpPr>
      <dsp:spPr>
        <a:xfrm>
          <a:off x="45226" y="3435755"/>
          <a:ext cx="351152" cy="351152"/>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E98232-0AC6-48DB-9927-67D2B9178F09}">
      <dsp:nvSpPr>
        <dsp:cNvPr id="0" name=""/>
        <dsp:cNvSpPr/>
      </dsp:nvSpPr>
      <dsp:spPr>
        <a:xfrm>
          <a:off x="340194" y="3878207"/>
          <a:ext cx="551810" cy="551810"/>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61B359-2BAD-4F8D-A743-A5B56437213E}">
      <dsp:nvSpPr>
        <dsp:cNvPr id="0" name=""/>
        <dsp:cNvSpPr/>
      </dsp:nvSpPr>
      <dsp:spPr>
        <a:xfrm>
          <a:off x="1077614" y="4271498"/>
          <a:ext cx="802633" cy="802633"/>
        </a:xfrm>
        <a:prstGeom prst="ellipse">
          <a:avLst/>
        </a:prstGeom>
        <a:solidFill>
          <a:schemeClr val="accent1">
            <a:lumMod val="40000"/>
            <a:lumOff val="60000"/>
          </a:schemeClr>
        </a:solidFill>
        <a:ln w="12700" cap="flat" cmpd="sng" algn="ctr">
          <a:solidFill>
            <a:schemeClr val="accent1">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0D5692-7EF9-46F3-AEBD-974422520CD1}">
      <dsp:nvSpPr>
        <dsp:cNvPr id="0" name=""/>
        <dsp:cNvSpPr/>
      </dsp:nvSpPr>
      <dsp:spPr>
        <a:xfrm>
          <a:off x="2110002" y="4910595"/>
          <a:ext cx="351152" cy="351152"/>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AEF46B-4928-4DD2-AA49-8303606081B2}">
      <dsp:nvSpPr>
        <dsp:cNvPr id="0" name=""/>
        <dsp:cNvSpPr/>
      </dsp:nvSpPr>
      <dsp:spPr>
        <a:xfrm>
          <a:off x="2306647" y="4271498"/>
          <a:ext cx="551810" cy="551810"/>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73B028-908C-4CB5-A3EC-410FA4BD93E2}">
      <dsp:nvSpPr>
        <dsp:cNvPr id="0" name=""/>
        <dsp:cNvSpPr/>
      </dsp:nvSpPr>
      <dsp:spPr>
        <a:xfrm>
          <a:off x="2798260" y="4959756"/>
          <a:ext cx="351152" cy="351152"/>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99F79B-82DF-4F9C-8D43-AA12F4203E3E}">
      <dsp:nvSpPr>
        <dsp:cNvPr id="0" name=""/>
        <dsp:cNvSpPr/>
      </dsp:nvSpPr>
      <dsp:spPr>
        <a:xfrm>
          <a:off x="3240712" y="4173175"/>
          <a:ext cx="802633" cy="802633"/>
        </a:xfrm>
        <a:prstGeom prst="ellipse">
          <a:avLst/>
        </a:prstGeom>
        <a:solidFill>
          <a:schemeClr val="accent1">
            <a:lumMod val="40000"/>
            <a:lumOff val="60000"/>
          </a:schemeClr>
        </a:solidFill>
        <a:ln w="12700" cap="flat" cmpd="sng" algn="ctr">
          <a:solidFill>
            <a:schemeClr val="accent1">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33660F-7C87-4F30-B58A-B1662D15702F}">
      <dsp:nvSpPr>
        <dsp:cNvPr id="0" name=""/>
        <dsp:cNvSpPr/>
      </dsp:nvSpPr>
      <dsp:spPr>
        <a:xfrm>
          <a:off x="4322261" y="3976530"/>
          <a:ext cx="551810" cy="551810"/>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C5F14C-ECF5-4A04-AAE8-0BD1041550FB}">
      <dsp:nvSpPr>
        <dsp:cNvPr id="0" name=""/>
        <dsp:cNvSpPr/>
      </dsp:nvSpPr>
      <dsp:spPr>
        <a:xfrm>
          <a:off x="4874072" y="1665130"/>
          <a:ext cx="1620589" cy="3093882"/>
        </a:xfrm>
        <a:prstGeom prst="chevron">
          <a:avLst>
            <a:gd name="adj" fmla="val 6231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91A2659-E856-40BE-9759-A82176E0B4AC}">
      <dsp:nvSpPr>
        <dsp:cNvPr id="0" name=""/>
        <dsp:cNvSpPr/>
      </dsp:nvSpPr>
      <dsp:spPr>
        <a:xfrm>
          <a:off x="6200009" y="1665130"/>
          <a:ext cx="1620589" cy="3093882"/>
        </a:xfrm>
        <a:prstGeom prst="chevron">
          <a:avLst>
            <a:gd name="adj" fmla="val 6231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54BE603-2E25-4DF7-BD4E-E96F36AD3777}">
      <dsp:nvSpPr>
        <dsp:cNvPr id="0" name=""/>
        <dsp:cNvSpPr/>
      </dsp:nvSpPr>
      <dsp:spPr>
        <a:xfrm>
          <a:off x="8076692" y="1426596"/>
          <a:ext cx="3756821" cy="3756821"/>
        </a:xfrm>
        <a:prstGeom prst="ellipse">
          <a:avLst/>
        </a:prstGeom>
        <a:solidFill>
          <a:schemeClr val="accent6">
            <a:lumMod val="40000"/>
            <a:lumOff val="60000"/>
          </a:schemeClr>
        </a:solidFill>
        <a:ln w="12700" cap="flat" cmpd="sng" algn="ctr">
          <a:solidFill>
            <a:schemeClr val="accent6">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ptos" panose="020B0004020202020204" pitchFamily="34" charset="0"/>
              <a:ea typeface="Aptos" panose="020B0004020202020204" pitchFamily="34" charset="0"/>
              <a:cs typeface="Segoe UI" panose="020B0502040204020203" pitchFamily="34" charset="0"/>
            </a:rPr>
            <a:t>1. Support the mission and vision of Bioengineering Department</a:t>
          </a:r>
        </a:p>
        <a:p>
          <a:pPr marL="0" lvl="0" indent="0" algn="ctr" defTabSz="1066800">
            <a:lnSpc>
              <a:spcPct val="90000"/>
            </a:lnSpc>
            <a:spcBef>
              <a:spcPct val="0"/>
            </a:spcBef>
            <a:spcAft>
              <a:spcPct val="35000"/>
            </a:spcAft>
            <a:buNone/>
          </a:pPr>
          <a:r>
            <a:rPr lang="en-US" sz="2400" kern="1200" dirty="0">
              <a:latin typeface="Aptos" panose="020B0004020202020204" pitchFamily="34" charset="0"/>
              <a:cs typeface="Segoe UI" panose="020B0502040204020203" pitchFamily="34" charset="0"/>
            </a:rPr>
            <a:t>2. </a:t>
          </a:r>
          <a:r>
            <a:rPr lang="en-US" sz="2400" kern="1200" dirty="0">
              <a:effectLst/>
              <a:latin typeface="Aptos" panose="020B0004020202020204" pitchFamily="34" charset="0"/>
              <a:ea typeface="Aptos" panose="020B0004020202020204" pitchFamily="34" charset="0"/>
              <a:cs typeface="Segoe UI" panose="020B0502040204020203" pitchFamily="34" charset="0"/>
            </a:rPr>
            <a:t>Assure the preeminence of CU BIOE within the academic community</a:t>
          </a:r>
          <a:endParaRPr lang="en-US" sz="2400" kern="1200" dirty="0"/>
        </a:p>
      </dsp:txBody>
      <dsp:txXfrm>
        <a:off x="8626866" y="1976770"/>
        <a:ext cx="2656473" cy="2656473"/>
      </dsp:txXfrm>
    </dsp:sp>
    <dsp:sp modelId="{1509AEDC-7AFA-48D8-9AA0-3B4A05B5D963}">
      <dsp:nvSpPr>
        <dsp:cNvPr id="0" name=""/>
        <dsp:cNvSpPr/>
      </dsp:nvSpPr>
      <dsp:spPr>
        <a:xfrm>
          <a:off x="7230070" y="5477770"/>
          <a:ext cx="5640624" cy="893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ts val="0"/>
            </a:spcAft>
            <a:buNone/>
          </a:pPr>
          <a:r>
            <a:rPr lang="en-US" sz="3200" b="0" kern="1200" dirty="0">
              <a:solidFill>
                <a:schemeClr val="accent6">
                  <a:lumMod val="75000"/>
                </a:schemeClr>
              </a:solidFill>
              <a:latin typeface="Aptos" panose="020B0004020202020204" pitchFamily="34" charset="0"/>
            </a:rPr>
            <a:t>Department </a:t>
          </a:r>
        </a:p>
        <a:p>
          <a:pPr marL="0" lvl="0" indent="0" algn="ctr" defTabSz="1422400">
            <a:lnSpc>
              <a:spcPct val="90000"/>
            </a:lnSpc>
            <a:spcBef>
              <a:spcPct val="0"/>
            </a:spcBef>
            <a:spcAft>
              <a:spcPts val="0"/>
            </a:spcAft>
            <a:buNone/>
          </a:pPr>
          <a:r>
            <a:rPr lang="en-US" sz="3200" b="0" kern="1200" dirty="0">
              <a:solidFill>
                <a:schemeClr val="accent6">
                  <a:lumMod val="75000"/>
                </a:schemeClr>
              </a:solidFill>
              <a:latin typeface="Aptos" panose="020B0004020202020204" pitchFamily="34" charset="0"/>
            </a:rPr>
            <a:t>Objectives</a:t>
          </a:r>
        </a:p>
      </dsp:txBody>
      <dsp:txXfrm>
        <a:off x="7230070" y="5477770"/>
        <a:ext cx="5640624" cy="8935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0F7274-8631-4748-BB47-552354CF7AF0}">
      <dsp:nvSpPr>
        <dsp:cNvPr id="0" name=""/>
        <dsp:cNvSpPr/>
      </dsp:nvSpPr>
      <dsp:spPr>
        <a:xfrm>
          <a:off x="0" y="590840"/>
          <a:ext cx="8128000" cy="1625600"/>
        </a:xfrm>
        <a:prstGeom prst="rect">
          <a:avLst/>
        </a:prstGeom>
        <a:solidFill>
          <a:srgbClr val="F56600"/>
        </a:solidFill>
        <a:ln>
          <a:noFill/>
        </a:ln>
        <a:effectLst/>
      </dsp:spPr>
      <dsp:style>
        <a:lnRef idx="0">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effectLst/>
              <a:latin typeface="Aptos" panose="020B0004020202020204" pitchFamily="34" charset="0"/>
              <a:ea typeface="Times New Roman" panose="02020603050405020304" pitchFamily="18" charset="0"/>
              <a:cs typeface="Times New Roman" panose="02020603050405020304" pitchFamily="18" charset="0"/>
            </a:rPr>
            <a:t>CORE VALUES</a:t>
          </a:r>
          <a:endParaRPr lang="en-US" sz="2900" kern="1200" dirty="0">
            <a:effectLst/>
            <a:latin typeface="Aptos" panose="020B0004020202020204" pitchFamily="34" charset="0"/>
            <a:ea typeface="Times New Roman" panose="02020603050405020304" pitchFamily="18" charset="0"/>
            <a:cs typeface="Times New Roman" panose="02020603050405020304" pitchFamily="18" charset="0"/>
          </a:endParaRPr>
        </a:p>
        <a:p>
          <a:pPr marL="0" lvl="0" indent="0" algn="ctr" defTabSz="1289050">
            <a:lnSpc>
              <a:spcPct val="90000"/>
            </a:lnSpc>
            <a:spcBef>
              <a:spcPct val="0"/>
            </a:spcBef>
            <a:spcAft>
              <a:spcPct val="35000"/>
            </a:spcAft>
            <a:buNone/>
          </a:pPr>
          <a:r>
            <a:rPr lang="en-US" sz="2900" kern="1200" dirty="0">
              <a:effectLst/>
              <a:latin typeface="Aptos" panose="020B0004020202020204" pitchFamily="34" charset="0"/>
              <a:ea typeface="Times New Roman" panose="02020603050405020304" pitchFamily="18" charset="0"/>
              <a:cs typeface="Times New Roman" panose="02020603050405020304" pitchFamily="18" charset="0"/>
            </a:rPr>
            <a:t>Commitment, Accountability, Collaboration, Leadership, Reputation</a:t>
          </a:r>
          <a:endParaRPr lang="en-US" sz="2900" kern="1200" dirty="0"/>
        </a:p>
      </dsp:txBody>
      <dsp:txXfrm>
        <a:off x="0" y="590840"/>
        <a:ext cx="8128000" cy="1625600"/>
      </dsp:txXfrm>
    </dsp:sp>
    <dsp:sp modelId="{8DE3CCD9-3C0B-4244-9EF5-A3D7F937871D}">
      <dsp:nvSpPr>
        <dsp:cNvPr id="0" name=""/>
        <dsp:cNvSpPr/>
      </dsp:nvSpPr>
      <dsp:spPr>
        <a:xfrm>
          <a:off x="14061" y="2220823"/>
          <a:ext cx="2032000" cy="2221402"/>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Symbol" panose="05050102010706020507" pitchFamily="18" charset="2"/>
            <a:buNone/>
          </a:pPr>
          <a:r>
            <a:rPr lang="en-US" sz="2000" kern="1200" dirty="0">
              <a:effectLst/>
              <a:latin typeface="Aptos" panose="020B0004020202020204" pitchFamily="34" charset="0"/>
              <a:ea typeface="Times New Roman" panose="02020603050405020304" pitchFamily="18" charset="0"/>
              <a:cs typeface="Times New Roman" panose="02020603050405020304" pitchFamily="18" charset="0"/>
            </a:rPr>
            <a:t>SUCCESS ENABLER</a:t>
          </a:r>
        </a:p>
        <a:p>
          <a:pPr marL="0" lvl="0" indent="0" algn="ctr" defTabSz="889000">
            <a:lnSpc>
              <a:spcPct val="90000"/>
            </a:lnSpc>
            <a:spcBef>
              <a:spcPct val="0"/>
            </a:spcBef>
            <a:spcAft>
              <a:spcPct val="35000"/>
            </a:spcAft>
            <a:buFont typeface="Symbol" panose="05050102010706020507" pitchFamily="18" charset="2"/>
            <a:buNone/>
          </a:pPr>
          <a:r>
            <a:rPr lang="en-US" sz="2000" b="1" kern="1200" dirty="0">
              <a:effectLst/>
              <a:latin typeface="Aptos" panose="020B0004020202020204" pitchFamily="34" charset="0"/>
              <a:ea typeface="Times New Roman" panose="02020603050405020304" pitchFamily="18" charset="0"/>
              <a:cs typeface="Times New Roman" panose="02020603050405020304" pitchFamily="18" charset="0"/>
            </a:rPr>
            <a:t>Engaging and supportive environment </a:t>
          </a:r>
          <a:endParaRPr lang="en-US" sz="2000" b="1" kern="1200" dirty="0"/>
        </a:p>
      </dsp:txBody>
      <dsp:txXfrm>
        <a:off x="14061" y="2220823"/>
        <a:ext cx="2032000" cy="2221402"/>
      </dsp:txXfrm>
    </dsp:sp>
    <dsp:sp modelId="{AC6ED6A0-DBA1-4C30-8D12-00DFE881085E}">
      <dsp:nvSpPr>
        <dsp:cNvPr id="0" name=""/>
        <dsp:cNvSpPr/>
      </dsp:nvSpPr>
      <dsp:spPr>
        <a:xfrm>
          <a:off x="2032000" y="2221779"/>
          <a:ext cx="2032000" cy="2221402"/>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Symbol" panose="05050102010706020507" pitchFamily="18" charset="2"/>
            <a:buNone/>
          </a:pPr>
          <a:r>
            <a:rPr lang="en-US" sz="2000" kern="1200" dirty="0">
              <a:effectLst/>
              <a:latin typeface="Aptos" panose="020B0004020202020204" pitchFamily="34" charset="0"/>
              <a:ea typeface="Times New Roman" panose="02020603050405020304" pitchFamily="18" charset="0"/>
              <a:cs typeface="Times New Roman" panose="02020603050405020304" pitchFamily="18" charset="0"/>
            </a:rPr>
            <a:t>SUCCESS ENABLER</a:t>
          </a:r>
        </a:p>
        <a:p>
          <a:pPr marL="0" lvl="0" indent="0" algn="ctr" defTabSz="889000">
            <a:lnSpc>
              <a:spcPct val="90000"/>
            </a:lnSpc>
            <a:spcBef>
              <a:spcPct val="0"/>
            </a:spcBef>
            <a:spcAft>
              <a:spcPct val="35000"/>
            </a:spcAft>
            <a:buFont typeface="Symbol" panose="05050102010706020507" pitchFamily="18" charset="2"/>
            <a:buNone/>
          </a:pPr>
          <a:r>
            <a:rPr lang="en-US" sz="2000" b="1" kern="1200" dirty="0">
              <a:effectLst/>
              <a:latin typeface="Aptos" panose="020B0004020202020204" pitchFamily="34" charset="0"/>
              <a:ea typeface="Times New Roman" panose="02020603050405020304" pitchFamily="18" charset="0"/>
              <a:cs typeface="Times New Roman" panose="02020603050405020304" pitchFamily="18" charset="0"/>
            </a:rPr>
            <a:t>Emphasis on the value of mentoring </a:t>
          </a:r>
          <a:endParaRPr lang="en-US" sz="2000" b="1" kern="1200" dirty="0"/>
        </a:p>
      </dsp:txBody>
      <dsp:txXfrm>
        <a:off x="2032000" y="2221779"/>
        <a:ext cx="2032000" cy="2221402"/>
      </dsp:txXfrm>
    </dsp:sp>
    <dsp:sp modelId="{A80CF626-F1AB-41FE-8BF0-E6C318839A1B}">
      <dsp:nvSpPr>
        <dsp:cNvPr id="0" name=""/>
        <dsp:cNvSpPr/>
      </dsp:nvSpPr>
      <dsp:spPr>
        <a:xfrm>
          <a:off x="4064000" y="2221779"/>
          <a:ext cx="2032000" cy="2221402"/>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Symbol" panose="05050102010706020507" pitchFamily="18" charset="2"/>
            <a:buNone/>
          </a:pPr>
          <a:r>
            <a:rPr lang="en-US" sz="2000" kern="1200" dirty="0">
              <a:effectLst/>
              <a:latin typeface="Aptos" panose="020B0004020202020204" pitchFamily="34" charset="0"/>
              <a:ea typeface="Times New Roman" panose="02020603050405020304" pitchFamily="18" charset="0"/>
              <a:cs typeface="Times New Roman" panose="02020603050405020304" pitchFamily="18" charset="0"/>
            </a:rPr>
            <a:t>SUCCESS ENABLER </a:t>
          </a:r>
        </a:p>
        <a:p>
          <a:pPr marL="0" lvl="0" indent="0" algn="ctr" defTabSz="889000">
            <a:lnSpc>
              <a:spcPct val="90000"/>
            </a:lnSpc>
            <a:spcBef>
              <a:spcPct val="0"/>
            </a:spcBef>
            <a:spcAft>
              <a:spcPct val="35000"/>
            </a:spcAft>
            <a:buFont typeface="Symbol" panose="05050102010706020507" pitchFamily="18" charset="2"/>
            <a:buNone/>
          </a:pPr>
          <a:r>
            <a:rPr lang="en-US" sz="2000" b="1" kern="1200" dirty="0">
              <a:effectLst/>
              <a:latin typeface="Aptos" panose="020B0004020202020204" pitchFamily="34" charset="0"/>
              <a:ea typeface="Times New Roman" panose="02020603050405020304" pitchFamily="18" charset="0"/>
              <a:cs typeface="Times New Roman" panose="02020603050405020304" pitchFamily="18" charset="0"/>
            </a:rPr>
            <a:t>Clear guidance on program purpose </a:t>
          </a:r>
          <a:endParaRPr lang="en-US" sz="2000" b="1" kern="1200" dirty="0"/>
        </a:p>
      </dsp:txBody>
      <dsp:txXfrm>
        <a:off x="4064000" y="2221779"/>
        <a:ext cx="2032000" cy="2221402"/>
      </dsp:txXfrm>
    </dsp:sp>
    <dsp:sp modelId="{0D1430F5-B477-46B3-9C6C-BB0E41B50C64}">
      <dsp:nvSpPr>
        <dsp:cNvPr id="0" name=""/>
        <dsp:cNvSpPr/>
      </dsp:nvSpPr>
      <dsp:spPr>
        <a:xfrm>
          <a:off x="6095999" y="2221779"/>
          <a:ext cx="2032000" cy="2221402"/>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Symbol" panose="05050102010706020507" pitchFamily="18" charset="2"/>
            <a:buNone/>
          </a:pPr>
          <a:r>
            <a:rPr lang="en-US" sz="2000" kern="1200" dirty="0">
              <a:effectLst/>
              <a:latin typeface="Aptos" panose="020B0004020202020204" pitchFamily="34" charset="0"/>
              <a:ea typeface="Times New Roman" panose="02020603050405020304" pitchFamily="18" charset="0"/>
              <a:cs typeface="Times New Roman" panose="02020603050405020304" pitchFamily="18" charset="0"/>
            </a:rPr>
            <a:t>SUCCESS ENABLER </a:t>
          </a:r>
        </a:p>
        <a:p>
          <a:pPr marL="0" lvl="0" indent="0" algn="ctr" defTabSz="889000">
            <a:lnSpc>
              <a:spcPct val="90000"/>
            </a:lnSpc>
            <a:spcBef>
              <a:spcPct val="0"/>
            </a:spcBef>
            <a:spcAft>
              <a:spcPct val="35000"/>
            </a:spcAft>
            <a:buFont typeface="Symbol" panose="05050102010706020507" pitchFamily="18" charset="2"/>
            <a:buNone/>
          </a:pPr>
          <a:r>
            <a:rPr lang="en-US" sz="2000" b="1" kern="1200" dirty="0">
              <a:effectLst/>
              <a:latin typeface="Aptos" panose="020B0004020202020204" pitchFamily="34" charset="0"/>
              <a:ea typeface="Times New Roman" panose="02020603050405020304" pitchFamily="18" charset="0"/>
              <a:cs typeface="Times New Roman" panose="02020603050405020304" pitchFamily="18" charset="0"/>
            </a:rPr>
            <a:t> Ongoing support and communication</a:t>
          </a:r>
          <a:endParaRPr lang="en-US" sz="2000" b="1" kern="1200" dirty="0">
            <a:effectLst/>
            <a:latin typeface="Aptos" panose="020B0004020202020204" pitchFamily="34" charset="0"/>
            <a:ea typeface="Aptos" panose="020B0004020202020204" pitchFamily="34" charset="0"/>
            <a:cs typeface="Times New Roman" panose="02020603050405020304" pitchFamily="18" charset="0"/>
          </a:endParaRPr>
        </a:p>
      </dsp:txBody>
      <dsp:txXfrm>
        <a:off x="6095999" y="2221779"/>
        <a:ext cx="2032000" cy="2221402"/>
      </dsp:txXfrm>
    </dsp:sp>
    <dsp:sp modelId="{24F8BEBB-5AAC-41CE-909D-F17D911C6F32}">
      <dsp:nvSpPr>
        <dsp:cNvPr id="0" name=""/>
        <dsp:cNvSpPr/>
      </dsp:nvSpPr>
      <dsp:spPr>
        <a:xfrm>
          <a:off x="0" y="4434449"/>
          <a:ext cx="8128000" cy="379306"/>
        </a:xfrm>
        <a:prstGeom prst="rect">
          <a:avLst/>
        </a:prstGeom>
        <a:solidFill>
          <a:srgbClr val="F56600"/>
        </a:solidFill>
        <a:ln>
          <a:noFill/>
        </a:ln>
        <a:effectLst/>
      </dsp:spPr>
      <dsp:style>
        <a:lnRef idx="0">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408C75-6D43-4169-B779-992FB6C4B62C}">
      <dsp:nvSpPr>
        <dsp:cNvPr id="0" name=""/>
        <dsp:cNvSpPr/>
      </dsp:nvSpPr>
      <dsp:spPr>
        <a:xfrm>
          <a:off x="3571" y="531614"/>
          <a:ext cx="1561703" cy="93702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Planning</a:t>
          </a:r>
        </a:p>
      </dsp:txBody>
      <dsp:txXfrm>
        <a:off x="31015" y="559058"/>
        <a:ext cx="1506815" cy="882133"/>
      </dsp:txXfrm>
    </dsp:sp>
    <dsp:sp modelId="{21D845B3-B7B8-4351-B95A-35EFD14F5CA1}">
      <dsp:nvSpPr>
        <dsp:cNvPr id="0" name=""/>
        <dsp:cNvSpPr/>
      </dsp:nvSpPr>
      <dsp:spPr>
        <a:xfrm>
          <a:off x="1721445" y="806473"/>
          <a:ext cx="331081" cy="387302"/>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1721445" y="883933"/>
        <a:ext cx="231757" cy="232382"/>
      </dsp:txXfrm>
    </dsp:sp>
    <dsp:sp modelId="{5A87FB72-16BC-43F2-AD5D-192F50F08DFF}">
      <dsp:nvSpPr>
        <dsp:cNvPr id="0" name=""/>
        <dsp:cNvSpPr/>
      </dsp:nvSpPr>
      <dsp:spPr>
        <a:xfrm>
          <a:off x="2189956" y="531614"/>
          <a:ext cx="1561703" cy="93702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Proceeding</a:t>
          </a:r>
        </a:p>
      </dsp:txBody>
      <dsp:txXfrm>
        <a:off x="2217400" y="559058"/>
        <a:ext cx="1506815" cy="882133"/>
      </dsp:txXfrm>
    </dsp:sp>
    <dsp:sp modelId="{7AFD6A82-6471-4512-86C5-45A3263424B6}">
      <dsp:nvSpPr>
        <dsp:cNvPr id="0" name=""/>
        <dsp:cNvSpPr/>
      </dsp:nvSpPr>
      <dsp:spPr>
        <a:xfrm>
          <a:off x="3907829" y="806473"/>
          <a:ext cx="331081" cy="387302"/>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907829" y="883933"/>
        <a:ext cx="231757" cy="232382"/>
      </dsp:txXfrm>
    </dsp:sp>
    <dsp:sp modelId="{40669589-80B9-4CDF-B1A7-339A34C5B57D}">
      <dsp:nvSpPr>
        <dsp:cNvPr id="0" name=""/>
        <dsp:cNvSpPr/>
      </dsp:nvSpPr>
      <dsp:spPr>
        <a:xfrm>
          <a:off x="4376340" y="531614"/>
          <a:ext cx="1561703" cy="93702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Adapting</a:t>
          </a:r>
        </a:p>
      </dsp:txBody>
      <dsp:txXfrm>
        <a:off x="4403784" y="559058"/>
        <a:ext cx="1506815" cy="882133"/>
      </dsp:txXfrm>
    </dsp:sp>
    <dsp:sp modelId="{A7083E15-91C2-43F4-804A-7C1BDAC0E3A3}">
      <dsp:nvSpPr>
        <dsp:cNvPr id="0" name=""/>
        <dsp:cNvSpPr/>
      </dsp:nvSpPr>
      <dsp:spPr>
        <a:xfrm>
          <a:off x="6094214" y="806473"/>
          <a:ext cx="331081" cy="387302"/>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6094214" y="883933"/>
        <a:ext cx="231757" cy="232382"/>
      </dsp:txXfrm>
    </dsp:sp>
    <dsp:sp modelId="{4D81A88E-A7D6-4236-8A87-63255316427D}">
      <dsp:nvSpPr>
        <dsp:cNvPr id="0" name=""/>
        <dsp:cNvSpPr/>
      </dsp:nvSpPr>
      <dsp:spPr>
        <a:xfrm>
          <a:off x="6562724" y="531614"/>
          <a:ext cx="1561703" cy="93702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Achieving</a:t>
          </a:r>
        </a:p>
      </dsp:txBody>
      <dsp:txXfrm>
        <a:off x="6590168" y="559058"/>
        <a:ext cx="1506815" cy="8821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52ACA7-209D-4A51-90B0-231B11B99624}">
      <dsp:nvSpPr>
        <dsp:cNvPr id="0" name=""/>
        <dsp:cNvSpPr/>
      </dsp:nvSpPr>
      <dsp:spPr>
        <a:xfrm>
          <a:off x="3946" y="1730201"/>
          <a:ext cx="1096359" cy="1096359"/>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a:t>
          </a:r>
        </a:p>
      </dsp:txBody>
      <dsp:txXfrm>
        <a:off x="164504" y="1890759"/>
        <a:ext cx="775243" cy="775243"/>
      </dsp:txXfrm>
    </dsp:sp>
    <dsp:sp modelId="{958A7025-B933-47AF-B986-8DEC35D9BC92}">
      <dsp:nvSpPr>
        <dsp:cNvPr id="0" name=""/>
        <dsp:cNvSpPr/>
      </dsp:nvSpPr>
      <dsp:spPr>
        <a:xfrm>
          <a:off x="1189330" y="1960437"/>
          <a:ext cx="635888" cy="635888"/>
        </a:xfrm>
        <a:prstGeom prst="mathPlus">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273617" y="2203601"/>
        <a:ext cx="467314" cy="149560"/>
      </dsp:txXfrm>
    </dsp:sp>
    <dsp:sp modelId="{0915B000-9E54-4C4C-83E6-8BC724C7DAC7}">
      <dsp:nvSpPr>
        <dsp:cNvPr id="0" name=""/>
        <dsp:cNvSpPr/>
      </dsp:nvSpPr>
      <dsp:spPr>
        <a:xfrm>
          <a:off x="1914243" y="1730201"/>
          <a:ext cx="1096359" cy="1096359"/>
        </a:xfrm>
        <a:prstGeom prst="ellipse">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a:t>
          </a:r>
        </a:p>
      </dsp:txBody>
      <dsp:txXfrm>
        <a:off x="2074801" y="1890759"/>
        <a:ext cx="775243" cy="775243"/>
      </dsp:txXfrm>
    </dsp:sp>
    <dsp:sp modelId="{B701F656-7236-488A-B957-BD5A8C9AE74D}">
      <dsp:nvSpPr>
        <dsp:cNvPr id="0" name=""/>
        <dsp:cNvSpPr/>
      </dsp:nvSpPr>
      <dsp:spPr>
        <a:xfrm>
          <a:off x="3099627" y="1960437"/>
          <a:ext cx="635888" cy="635888"/>
        </a:xfrm>
        <a:prstGeom prst="mathPlus">
          <a:avLst/>
        </a:prstGeom>
        <a:solidFill>
          <a:schemeClr val="accent5">
            <a:hueOff val="-3379271"/>
            <a:satOff val="-8710"/>
            <a:lumOff val="-588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183914" y="2203601"/>
        <a:ext cx="467314" cy="149560"/>
      </dsp:txXfrm>
    </dsp:sp>
    <dsp:sp modelId="{BA1D1D91-108A-4E38-A72B-AA0C1E395BD7}">
      <dsp:nvSpPr>
        <dsp:cNvPr id="0" name=""/>
        <dsp:cNvSpPr/>
      </dsp:nvSpPr>
      <dsp:spPr>
        <a:xfrm>
          <a:off x="3824540" y="1730201"/>
          <a:ext cx="1096359" cy="1096359"/>
        </a:xfrm>
        <a:prstGeom prst="ellipse">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a:t>
          </a:r>
        </a:p>
      </dsp:txBody>
      <dsp:txXfrm>
        <a:off x="3985098" y="1890759"/>
        <a:ext cx="775243" cy="775243"/>
      </dsp:txXfrm>
    </dsp:sp>
    <dsp:sp modelId="{8006AA41-0454-4B80-A4F3-018EB10D9E02}">
      <dsp:nvSpPr>
        <dsp:cNvPr id="0" name=""/>
        <dsp:cNvSpPr/>
      </dsp:nvSpPr>
      <dsp:spPr>
        <a:xfrm>
          <a:off x="5009924" y="1960437"/>
          <a:ext cx="635888" cy="635888"/>
        </a:xfrm>
        <a:prstGeom prst="mathEqual">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5094211" y="2091430"/>
        <a:ext cx="467314" cy="373902"/>
      </dsp:txXfrm>
    </dsp:sp>
    <dsp:sp modelId="{2DB7FB90-EA15-4DA3-8079-980D90E63166}">
      <dsp:nvSpPr>
        <dsp:cNvPr id="0" name=""/>
        <dsp:cNvSpPr/>
      </dsp:nvSpPr>
      <dsp:spPr>
        <a:xfrm>
          <a:off x="5734838" y="1730201"/>
          <a:ext cx="1096359" cy="1096359"/>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100%</a:t>
          </a:r>
        </a:p>
      </dsp:txBody>
      <dsp:txXfrm>
        <a:off x="5895396" y="1890759"/>
        <a:ext cx="775243" cy="77524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90BD05-391C-4712-BCE9-ED8AE5E8212E}">
      <dsp:nvSpPr>
        <dsp:cNvPr id="0" name=""/>
        <dsp:cNvSpPr/>
      </dsp:nvSpPr>
      <dsp:spPr>
        <a:xfrm>
          <a:off x="779059" y="1137366"/>
          <a:ext cx="3092809" cy="2703504"/>
        </a:xfrm>
        <a:prstGeom prst="rightArrow">
          <a:avLst>
            <a:gd name="adj1" fmla="val 70000"/>
            <a:gd name="adj2" fmla="val 50000"/>
          </a:avLst>
        </a:prstGeom>
        <a:solidFill>
          <a:srgbClr val="F4C6C6">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marL="114300" lvl="1" indent="-114300" algn="l" defTabSz="622300">
            <a:lnSpc>
              <a:spcPct val="90000"/>
            </a:lnSpc>
            <a:spcBef>
              <a:spcPct val="0"/>
            </a:spcBef>
            <a:spcAft>
              <a:spcPct val="15000"/>
            </a:spcAft>
            <a:buFontTx/>
            <a:buNone/>
          </a:pPr>
          <a:r>
            <a:rPr lang="en-US" sz="1400" b="1" kern="1200" dirty="0">
              <a:latin typeface="Aptos" panose="020B0004020202020204" pitchFamily="34" charset="0"/>
            </a:rPr>
            <a:t>Department</a:t>
          </a:r>
        </a:p>
        <a:p>
          <a:pPr marL="114300" lvl="1" indent="-114300" algn="l" defTabSz="622300">
            <a:lnSpc>
              <a:spcPct val="90000"/>
            </a:lnSpc>
            <a:spcBef>
              <a:spcPct val="0"/>
            </a:spcBef>
            <a:spcAft>
              <a:spcPct val="15000"/>
            </a:spcAft>
            <a:buFontTx/>
            <a:buNone/>
          </a:pPr>
          <a:r>
            <a:rPr lang="en-US" sz="1400" b="1" kern="1200" dirty="0">
              <a:latin typeface="Aptos" panose="020B0004020202020204" pitchFamily="34" charset="0"/>
            </a:rPr>
            <a:t>Chair assigned</a:t>
          </a:r>
        </a:p>
        <a:p>
          <a:pPr marL="114300" lvl="1" indent="-114300" algn="l" defTabSz="622300">
            <a:lnSpc>
              <a:spcPct val="90000"/>
            </a:lnSpc>
            <a:spcBef>
              <a:spcPct val="0"/>
            </a:spcBef>
            <a:spcAft>
              <a:spcPct val="15000"/>
            </a:spcAft>
            <a:buChar char="•"/>
          </a:pPr>
          <a:r>
            <a:rPr lang="en-US" sz="1400" kern="1200" dirty="0">
              <a:latin typeface="Aptos" panose="020B0004020202020204" pitchFamily="34" charset="0"/>
            </a:rPr>
            <a:t>Need-based</a:t>
          </a:r>
        </a:p>
        <a:p>
          <a:pPr marL="114300" lvl="1" indent="-114300" algn="l" defTabSz="622300">
            <a:lnSpc>
              <a:spcPct val="90000"/>
            </a:lnSpc>
            <a:spcBef>
              <a:spcPct val="0"/>
            </a:spcBef>
            <a:spcAft>
              <a:spcPct val="15000"/>
            </a:spcAft>
            <a:buChar char="•"/>
          </a:pPr>
          <a:r>
            <a:rPr lang="en-US" sz="1400" kern="1200" dirty="0">
              <a:latin typeface="Aptos" panose="020B0004020202020204" pitchFamily="34" charset="0"/>
            </a:rPr>
            <a:t>Expertise-based</a:t>
          </a:r>
        </a:p>
        <a:p>
          <a:pPr marL="114300" lvl="1" indent="-114300" algn="l" defTabSz="622300">
            <a:lnSpc>
              <a:spcPct val="90000"/>
            </a:lnSpc>
            <a:spcBef>
              <a:spcPct val="0"/>
            </a:spcBef>
            <a:spcAft>
              <a:spcPct val="15000"/>
            </a:spcAft>
            <a:buChar char="•"/>
          </a:pPr>
          <a:r>
            <a:rPr lang="en-US" sz="1400" kern="1200" dirty="0">
              <a:latin typeface="Aptos" panose="020B0004020202020204" pitchFamily="34" charset="0"/>
            </a:rPr>
            <a:t>Equity</a:t>
          </a:r>
        </a:p>
        <a:p>
          <a:pPr marL="114300" lvl="1" indent="-114300" algn="l" defTabSz="622300">
            <a:lnSpc>
              <a:spcPct val="90000"/>
            </a:lnSpc>
            <a:spcBef>
              <a:spcPct val="0"/>
            </a:spcBef>
            <a:spcAft>
              <a:spcPct val="15000"/>
            </a:spcAft>
            <a:buChar char="•"/>
          </a:pPr>
          <a:r>
            <a:rPr lang="en-US" sz="1400" kern="1200" dirty="0">
              <a:latin typeface="Aptos" panose="020B0004020202020204" pitchFamily="34" charset="0"/>
            </a:rPr>
            <a:t>Faculty success</a:t>
          </a:r>
        </a:p>
      </dsp:txBody>
      <dsp:txXfrm>
        <a:off x="1552262" y="1542892"/>
        <a:ext cx="1507745" cy="1892452"/>
      </dsp:txXfrm>
    </dsp:sp>
    <dsp:sp modelId="{3BD99C24-56BC-4A34-BA0D-78D2AA1AF3F1}">
      <dsp:nvSpPr>
        <dsp:cNvPr id="0" name=""/>
        <dsp:cNvSpPr/>
      </dsp:nvSpPr>
      <dsp:spPr>
        <a:xfrm>
          <a:off x="5857" y="1708833"/>
          <a:ext cx="1546404" cy="1546404"/>
        </a:xfrm>
        <a:prstGeom prst="ellipse">
          <a:avLst/>
        </a:prstGeom>
        <a:solidFill>
          <a:srgbClr val="522D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ptos" panose="020B0004020202020204" pitchFamily="34" charset="0"/>
            </a:rPr>
            <a:t>WORKLOAD</a:t>
          </a:r>
        </a:p>
      </dsp:txBody>
      <dsp:txXfrm>
        <a:off x="232323" y="1935299"/>
        <a:ext cx="1093472" cy="1093472"/>
      </dsp:txXfrm>
    </dsp:sp>
    <dsp:sp modelId="{B3E6748C-D06C-4F67-BB81-591722511CF7}">
      <dsp:nvSpPr>
        <dsp:cNvPr id="0" name=""/>
        <dsp:cNvSpPr/>
      </dsp:nvSpPr>
      <dsp:spPr>
        <a:xfrm>
          <a:off x="4838372" y="1130283"/>
          <a:ext cx="3092809" cy="2703504"/>
        </a:xfrm>
        <a:prstGeom prst="rightArrow">
          <a:avLst>
            <a:gd name="adj1" fmla="val 70000"/>
            <a:gd name="adj2" fmla="val 50000"/>
          </a:avLst>
        </a:prstGeom>
        <a:solidFill>
          <a:srgbClr val="F4C6C6">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marL="114300" lvl="1" indent="-114300" algn="l" defTabSz="622300">
            <a:lnSpc>
              <a:spcPct val="90000"/>
            </a:lnSpc>
            <a:spcBef>
              <a:spcPct val="0"/>
            </a:spcBef>
            <a:spcAft>
              <a:spcPct val="15000"/>
            </a:spcAft>
            <a:buFontTx/>
            <a:buNone/>
          </a:pPr>
          <a:r>
            <a:rPr lang="en-US" sz="1400" b="1" kern="1200" dirty="0">
              <a:latin typeface="Aptos" panose="020B0004020202020204" pitchFamily="34" charset="0"/>
            </a:rPr>
            <a:t>Individual</a:t>
          </a:r>
        </a:p>
        <a:p>
          <a:pPr marL="114300" lvl="1" indent="-114300" algn="l" defTabSz="622300">
            <a:lnSpc>
              <a:spcPct val="90000"/>
            </a:lnSpc>
            <a:spcBef>
              <a:spcPct val="0"/>
            </a:spcBef>
            <a:spcAft>
              <a:spcPct val="15000"/>
            </a:spcAft>
            <a:buChar char="•"/>
          </a:pPr>
          <a:r>
            <a:rPr lang="en-US" sz="1400" b="0" kern="1200" dirty="0">
              <a:latin typeface="Aptos" panose="020B0004020202020204" pitchFamily="34" charset="0"/>
            </a:rPr>
            <a:t>Aligned with workload and roadmap</a:t>
          </a:r>
        </a:p>
        <a:p>
          <a:pPr marL="114300" lvl="1" indent="-114300" algn="l" defTabSz="622300">
            <a:lnSpc>
              <a:spcPct val="90000"/>
            </a:lnSpc>
            <a:spcBef>
              <a:spcPct val="0"/>
            </a:spcBef>
            <a:spcAft>
              <a:spcPct val="15000"/>
            </a:spcAft>
            <a:buChar char="•"/>
          </a:pPr>
          <a:r>
            <a:rPr lang="en-US" sz="1400" kern="1200" dirty="0">
              <a:latin typeface="Aptos" panose="020B0004020202020204" pitchFamily="34" charset="0"/>
            </a:rPr>
            <a:t>Short term (1 </a:t>
          </a:r>
          <a:r>
            <a:rPr lang="en-US" sz="1400" kern="1200" dirty="0" err="1">
              <a:latin typeface="Aptos" panose="020B0004020202020204" pitchFamily="34" charset="0"/>
            </a:rPr>
            <a:t>yr</a:t>
          </a:r>
          <a:r>
            <a:rPr lang="en-US" sz="1400" kern="1200" dirty="0">
              <a:latin typeface="Aptos" panose="020B0004020202020204" pitchFamily="34" charset="0"/>
            </a:rPr>
            <a:t>)</a:t>
          </a:r>
        </a:p>
        <a:p>
          <a:pPr marL="114300" lvl="1" indent="-114300" algn="l" defTabSz="622300">
            <a:lnSpc>
              <a:spcPct val="90000"/>
            </a:lnSpc>
            <a:spcBef>
              <a:spcPct val="0"/>
            </a:spcBef>
            <a:spcAft>
              <a:spcPct val="15000"/>
            </a:spcAft>
            <a:buChar char="•"/>
          </a:pPr>
          <a:r>
            <a:rPr lang="en-US" sz="1400" kern="1200" dirty="0">
              <a:latin typeface="Aptos" panose="020B0004020202020204" pitchFamily="34" charset="0"/>
            </a:rPr>
            <a:t>Long term (5 </a:t>
          </a:r>
          <a:r>
            <a:rPr lang="en-US" sz="1400" kern="1200" dirty="0" err="1">
              <a:latin typeface="Aptos" panose="020B0004020202020204" pitchFamily="34" charset="0"/>
            </a:rPr>
            <a:t>yr</a:t>
          </a:r>
          <a:r>
            <a:rPr lang="en-US" sz="1400" kern="1200" dirty="0">
              <a:latin typeface="Aptos" panose="020B0004020202020204" pitchFamily="34" charset="0"/>
            </a:rPr>
            <a:t>+)</a:t>
          </a:r>
        </a:p>
        <a:p>
          <a:pPr marL="114300" lvl="1" indent="-114300" algn="l" defTabSz="622300">
            <a:lnSpc>
              <a:spcPct val="90000"/>
            </a:lnSpc>
            <a:spcBef>
              <a:spcPct val="0"/>
            </a:spcBef>
            <a:spcAft>
              <a:spcPct val="15000"/>
            </a:spcAft>
            <a:buChar char="•"/>
          </a:pPr>
          <a:r>
            <a:rPr lang="en-US" sz="1400" kern="1200" dirty="0">
              <a:latin typeface="Aptos" panose="020B0004020202020204" pitchFamily="34" charset="0"/>
            </a:rPr>
            <a:t>Success Milestones</a:t>
          </a:r>
        </a:p>
      </dsp:txBody>
      <dsp:txXfrm>
        <a:off x="5611574" y="1535809"/>
        <a:ext cx="1507745" cy="1892452"/>
      </dsp:txXfrm>
    </dsp:sp>
    <dsp:sp modelId="{D5CB7D99-CCF9-4BFE-B432-F4B802A53670}">
      <dsp:nvSpPr>
        <dsp:cNvPr id="0" name=""/>
        <dsp:cNvSpPr/>
      </dsp:nvSpPr>
      <dsp:spPr>
        <a:xfrm>
          <a:off x="4065170" y="1708833"/>
          <a:ext cx="1546404" cy="1546404"/>
        </a:xfrm>
        <a:prstGeom prst="ellipse">
          <a:avLst/>
        </a:prstGeom>
        <a:solidFill>
          <a:srgbClr val="522D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ptos" panose="020B0004020202020204" pitchFamily="34" charset="0"/>
            </a:rPr>
            <a:t>GOALS</a:t>
          </a:r>
        </a:p>
      </dsp:txBody>
      <dsp:txXfrm>
        <a:off x="4291636" y="1935299"/>
        <a:ext cx="1093472" cy="1093472"/>
      </dsp:txXfrm>
    </dsp:sp>
    <dsp:sp modelId="{A147E589-15B6-44A4-8B45-988134CDA3FA}">
      <dsp:nvSpPr>
        <dsp:cNvPr id="0" name=""/>
        <dsp:cNvSpPr/>
      </dsp:nvSpPr>
      <dsp:spPr>
        <a:xfrm>
          <a:off x="8897684" y="1117928"/>
          <a:ext cx="3092809" cy="2703504"/>
        </a:xfrm>
        <a:prstGeom prst="rightArrow">
          <a:avLst>
            <a:gd name="adj1" fmla="val 70000"/>
            <a:gd name="adj2" fmla="val 50000"/>
          </a:avLst>
        </a:prstGeom>
        <a:solidFill>
          <a:srgbClr val="F4C6C6">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10160" rIns="20320" bIns="10160" numCol="1" spcCol="1270" anchor="ctr" anchorCtr="0">
          <a:noAutofit/>
        </a:bodyPr>
        <a:lstStyle/>
        <a:p>
          <a:pPr marL="171450" lvl="1" indent="-171450" algn="l" defTabSz="711200">
            <a:lnSpc>
              <a:spcPct val="100000"/>
            </a:lnSpc>
            <a:spcBef>
              <a:spcPct val="0"/>
            </a:spcBef>
            <a:spcAft>
              <a:spcPct val="15000"/>
            </a:spcAft>
            <a:buFontTx/>
            <a:buNone/>
          </a:pPr>
          <a:r>
            <a:rPr lang="en-US" sz="1600" b="1" kern="1200" dirty="0">
              <a:latin typeface="Aptos" panose="020B0004020202020204" pitchFamily="34" charset="0"/>
            </a:rPr>
            <a:t>Annual</a:t>
          </a:r>
        </a:p>
        <a:p>
          <a:pPr marL="171450" lvl="1" indent="-171450" algn="l" defTabSz="711200">
            <a:lnSpc>
              <a:spcPct val="100000"/>
            </a:lnSpc>
            <a:spcBef>
              <a:spcPct val="0"/>
            </a:spcBef>
            <a:spcAft>
              <a:spcPct val="15000"/>
            </a:spcAft>
            <a:buFontTx/>
            <a:buNone/>
          </a:pPr>
          <a:r>
            <a:rPr lang="en-US" sz="1600" b="1" kern="1200" dirty="0">
              <a:latin typeface="Aptos" panose="020B0004020202020204" pitchFamily="34" charset="0"/>
            </a:rPr>
            <a:t>evaluation</a:t>
          </a:r>
        </a:p>
        <a:p>
          <a:pPr marL="171450" lvl="1" indent="-171450" algn="l" defTabSz="711200">
            <a:lnSpc>
              <a:spcPct val="100000"/>
            </a:lnSpc>
            <a:spcBef>
              <a:spcPct val="0"/>
            </a:spcBef>
            <a:spcAft>
              <a:spcPct val="15000"/>
            </a:spcAft>
            <a:buFont typeface="Arial" panose="020B0604020202020204" pitchFamily="34" charset="0"/>
            <a:buChar char="•"/>
          </a:pPr>
          <a:r>
            <a:rPr lang="en-US" sz="1600" b="0" kern="1200" dirty="0">
              <a:latin typeface="Aptos" panose="020B0004020202020204" pitchFamily="34" charset="0"/>
            </a:rPr>
            <a:t>Goal-assessed</a:t>
          </a:r>
        </a:p>
        <a:p>
          <a:pPr marL="171450" lvl="1" indent="-171450" algn="l" defTabSz="711200">
            <a:lnSpc>
              <a:spcPct val="100000"/>
            </a:lnSpc>
            <a:spcBef>
              <a:spcPct val="0"/>
            </a:spcBef>
            <a:spcAft>
              <a:spcPct val="15000"/>
            </a:spcAft>
            <a:buFont typeface="Arial" panose="020B0604020202020204" pitchFamily="34" charset="0"/>
            <a:buChar char="•"/>
          </a:pPr>
          <a:r>
            <a:rPr lang="en-US" sz="1600" b="0" kern="1200" dirty="0">
              <a:latin typeface="Aptos" panose="020B0004020202020204" pitchFamily="34" charset="0"/>
            </a:rPr>
            <a:t>Metric-driven</a:t>
          </a:r>
        </a:p>
        <a:p>
          <a:pPr marL="171450" lvl="1" indent="-171450" algn="l" defTabSz="711200">
            <a:lnSpc>
              <a:spcPct val="100000"/>
            </a:lnSpc>
            <a:spcBef>
              <a:spcPct val="0"/>
            </a:spcBef>
            <a:spcAft>
              <a:spcPct val="15000"/>
            </a:spcAft>
            <a:buFont typeface="Arial" panose="020B0604020202020204" pitchFamily="34" charset="0"/>
            <a:buChar char="•"/>
          </a:pPr>
          <a:r>
            <a:rPr lang="en-US" sz="1600" b="0" kern="1200" dirty="0">
              <a:latin typeface="Aptos" panose="020B0004020202020204" pitchFamily="34" charset="0"/>
            </a:rPr>
            <a:t>Roadmap-focused</a:t>
          </a:r>
        </a:p>
      </dsp:txBody>
      <dsp:txXfrm>
        <a:off x="9670887" y="1523454"/>
        <a:ext cx="1507745" cy="1892452"/>
      </dsp:txXfrm>
    </dsp:sp>
    <dsp:sp modelId="{CA5C3D8D-A7A0-4E6B-8EBB-C9A692F21001}">
      <dsp:nvSpPr>
        <dsp:cNvPr id="0" name=""/>
        <dsp:cNvSpPr/>
      </dsp:nvSpPr>
      <dsp:spPr>
        <a:xfrm>
          <a:off x="8124482" y="1708833"/>
          <a:ext cx="1546404" cy="1546404"/>
        </a:xfrm>
        <a:prstGeom prst="ellipse">
          <a:avLst/>
        </a:prstGeom>
        <a:solidFill>
          <a:srgbClr val="522D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ptos" panose="020B0004020202020204" pitchFamily="34" charset="0"/>
            </a:rPr>
            <a:t>FACULTY SUCCESS</a:t>
          </a:r>
        </a:p>
      </dsp:txBody>
      <dsp:txXfrm>
        <a:off x="8350948" y="1935299"/>
        <a:ext cx="1093472" cy="1093472"/>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458638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331933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60835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61239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49844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18448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23312-003B-13C2-83FE-C333380FC2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7157C6-D95C-8523-1D7D-9C1357731B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40AC17-DFF7-3BD3-84B1-72B69A8F2F6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7825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23312-003B-13C2-83FE-C333380FC2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7157C6-D95C-8523-1D7D-9C1357731B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40AC17-DFF7-3BD3-84B1-72B69A8F2F6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99684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23312-003B-13C2-83FE-C333380FC2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7157C6-D95C-8523-1D7D-9C1357731B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40AC17-DFF7-3BD3-84B1-72B69A8F2F6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44802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23312-003B-13C2-83FE-C333380FC2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7157C6-D95C-8523-1D7D-9C1357731B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40AC17-DFF7-3BD3-84B1-72B69A8F2F6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2073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23312-003B-13C2-83FE-C333380FC2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7157C6-D95C-8523-1D7D-9C1357731B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40AC17-DFF7-3BD3-84B1-72B69A8F2F6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2870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400C3-1EDC-2773-148C-BF444C7902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898C8C-B610-1536-3138-BAFBAF9A58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993B0D-6360-7766-7400-1F8CAEEA849D}"/>
              </a:ext>
            </a:extLst>
          </p:cNvPr>
          <p:cNvSpPr>
            <a:spLocks noGrp="1"/>
          </p:cNvSpPr>
          <p:nvPr>
            <p:ph type="dt" sz="half" idx="10"/>
          </p:nvPr>
        </p:nvSpPr>
        <p:spPr/>
        <p:txBody>
          <a:bodyPr/>
          <a:lstStyle/>
          <a:p>
            <a:fld id="{99E1798A-73AD-4190-B821-928FF608A68C}" type="datetimeFigureOut">
              <a:rPr lang="en-US" smtClean="0"/>
              <a:t>7/30/2024</a:t>
            </a:fld>
            <a:endParaRPr lang="en-US"/>
          </a:p>
        </p:txBody>
      </p:sp>
      <p:sp>
        <p:nvSpPr>
          <p:cNvPr id="5" name="Footer Placeholder 4">
            <a:extLst>
              <a:ext uri="{FF2B5EF4-FFF2-40B4-BE49-F238E27FC236}">
                <a16:creationId xmlns:a16="http://schemas.microsoft.com/office/drawing/2014/main" id="{FEA13A0E-F004-F554-73FA-58D68EEB03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F82AE2-4D7B-D592-6215-9865625E423A}"/>
              </a:ext>
            </a:extLst>
          </p:cNvPr>
          <p:cNvSpPr>
            <a:spLocks noGrp="1"/>
          </p:cNvSpPr>
          <p:nvPr>
            <p:ph type="sldNum" sz="quarter" idx="12"/>
          </p:nvPr>
        </p:nvSpPr>
        <p:spPr/>
        <p:txBody>
          <a:bodyPr/>
          <a:lstStyle/>
          <a:p>
            <a:fld id="{80E59184-3599-4B7B-AE6C-2C0C92FF7F0F}" type="slidenum">
              <a:rPr lang="en-US" smtClean="0"/>
              <a:t>‹#›</a:t>
            </a:fld>
            <a:endParaRPr lang="en-US"/>
          </a:p>
        </p:txBody>
      </p:sp>
    </p:spTree>
    <p:extLst>
      <p:ext uri="{BB962C8B-B14F-4D97-AF65-F5344CB8AC3E}">
        <p14:creationId xmlns:p14="http://schemas.microsoft.com/office/powerpoint/2010/main" val="1088227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695C8-7F80-A943-E05E-DB68323C67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9F116D-C20E-3822-B4B2-48FA51F3A5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8F4E97-87FC-A2F0-8CDB-97219084C1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C7607F-6B7D-6DB9-AC8B-CDA513ED1590}"/>
              </a:ext>
            </a:extLst>
          </p:cNvPr>
          <p:cNvSpPr>
            <a:spLocks noGrp="1"/>
          </p:cNvSpPr>
          <p:nvPr>
            <p:ph type="dt" sz="half" idx="10"/>
          </p:nvPr>
        </p:nvSpPr>
        <p:spPr/>
        <p:txBody>
          <a:bodyPr/>
          <a:lstStyle/>
          <a:p>
            <a:fld id="{99E1798A-73AD-4190-B821-928FF608A68C}" type="datetimeFigureOut">
              <a:rPr lang="en-US" smtClean="0"/>
              <a:t>7/30/2024</a:t>
            </a:fld>
            <a:endParaRPr lang="en-US"/>
          </a:p>
        </p:txBody>
      </p:sp>
      <p:sp>
        <p:nvSpPr>
          <p:cNvPr id="6" name="Footer Placeholder 5">
            <a:extLst>
              <a:ext uri="{FF2B5EF4-FFF2-40B4-BE49-F238E27FC236}">
                <a16:creationId xmlns:a16="http://schemas.microsoft.com/office/drawing/2014/main" id="{B949110C-4372-5D8E-3FF8-8D5603A137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9B85D7-D52D-5C7B-3F9F-0B2835A08320}"/>
              </a:ext>
            </a:extLst>
          </p:cNvPr>
          <p:cNvSpPr>
            <a:spLocks noGrp="1"/>
          </p:cNvSpPr>
          <p:nvPr>
            <p:ph type="sldNum" sz="quarter" idx="12"/>
          </p:nvPr>
        </p:nvSpPr>
        <p:spPr/>
        <p:txBody>
          <a:bodyPr/>
          <a:lstStyle/>
          <a:p>
            <a:fld id="{80E59184-3599-4B7B-AE6C-2C0C92FF7F0F}" type="slidenum">
              <a:rPr lang="en-US" smtClean="0"/>
              <a:t>‹#›</a:t>
            </a:fld>
            <a:endParaRPr lang="en-US"/>
          </a:p>
        </p:txBody>
      </p:sp>
    </p:spTree>
    <p:extLst>
      <p:ext uri="{BB962C8B-B14F-4D97-AF65-F5344CB8AC3E}">
        <p14:creationId xmlns:p14="http://schemas.microsoft.com/office/powerpoint/2010/main" val="4066366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33E0F-74F8-5389-2385-B514AB0E2F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AE0634-7E38-42D4-69BC-CB8AA37C0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071239-B3E2-DF26-9078-E7FD5692D086}"/>
              </a:ext>
            </a:extLst>
          </p:cNvPr>
          <p:cNvSpPr>
            <a:spLocks noGrp="1"/>
          </p:cNvSpPr>
          <p:nvPr>
            <p:ph type="dt" sz="half" idx="10"/>
          </p:nvPr>
        </p:nvSpPr>
        <p:spPr/>
        <p:txBody>
          <a:bodyPr/>
          <a:lstStyle/>
          <a:p>
            <a:fld id="{99E1798A-73AD-4190-B821-928FF608A68C}" type="datetimeFigureOut">
              <a:rPr lang="en-US" smtClean="0"/>
              <a:t>7/30/2024</a:t>
            </a:fld>
            <a:endParaRPr lang="en-US"/>
          </a:p>
        </p:txBody>
      </p:sp>
      <p:sp>
        <p:nvSpPr>
          <p:cNvPr id="5" name="Footer Placeholder 4">
            <a:extLst>
              <a:ext uri="{FF2B5EF4-FFF2-40B4-BE49-F238E27FC236}">
                <a16:creationId xmlns:a16="http://schemas.microsoft.com/office/drawing/2014/main" id="{3F4408D0-27A6-2B8A-D983-3B5C60F78D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6F6D4A-AB49-8DE2-F9CB-0808F0336DD2}"/>
              </a:ext>
            </a:extLst>
          </p:cNvPr>
          <p:cNvSpPr>
            <a:spLocks noGrp="1"/>
          </p:cNvSpPr>
          <p:nvPr>
            <p:ph type="sldNum" sz="quarter" idx="12"/>
          </p:nvPr>
        </p:nvSpPr>
        <p:spPr/>
        <p:txBody>
          <a:bodyPr/>
          <a:lstStyle/>
          <a:p>
            <a:fld id="{80E59184-3599-4B7B-AE6C-2C0C92FF7F0F}" type="slidenum">
              <a:rPr lang="en-US" smtClean="0"/>
              <a:t>‹#›</a:t>
            </a:fld>
            <a:endParaRPr lang="en-US"/>
          </a:p>
        </p:txBody>
      </p:sp>
    </p:spTree>
    <p:extLst>
      <p:ext uri="{BB962C8B-B14F-4D97-AF65-F5344CB8AC3E}">
        <p14:creationId xmlns:p14="http://schemas.microsoft.com/office/powerpoint/2010/main" val="3631062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EDC357-C417-241D-334F-94D4BC19B5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E3FB44-29FC-515B-AEA1-E50E690777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79CF0E-B14F-E39C-710F-C02ABD42FFAC}"/>
              </a:ext>
            </a:extLst>
          </p:cNvPr>
          <p:cNvSpPr>
            <a:spLocks noGrp="1"/>
          </p:cNvSpPr>
          <p:nvPr>
            <p:ph type="dt" sz="half" idx="10"/>
          </p:nvPr>
        </p:nvSpPr>
        <p:spPr/>
        <p:txBody>
          <a:bodyPr/>
          <a:lstStyle/>
          <a:p>
            <a:fld id="{99E1798A-73AD-4190-B821-928FF608A68C}" type="datetimeFigureOut">
              <a:rPr lang="en-US" smtClean="0"/>
              <a:t>7/30/2024</a:t>
            </a:fld>
            <a:endParaRPr lang="en-US"/>
          </a:p>
        </p:txBody>
      </p:sp>
      <p:sp>
        <p:nvSpPr>
          <p:cNvPr id="5" name="Footer Placeholder 4">
            <a:extLst>
              <a:ext uri="{FF2B5EF4-FFF2-40B4-BE49-F238E27FC236}">
                <a16:creationId xmlns:a16="http://schemas.microsoft.com/office/drawing/2014/main" id="{15BEB6ED-EDCB-FB2C-C76E-C6A22E9E77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447192-42BD-13AB-EA26-C19D7E2E72C9}"/>
              </a:ext>
            </a:extLst>
          </p:cNvPr>
          <p:cNvSpPr>
            <a:spLocks noGrp="1"/>
          </p:cNvSpPr>
          <p:nvPr>
            <p:ph type="sldNum" sz="quarter" idx="12"/>
          </p:nvPr>
        </p:nvSpPr>
        <p:spPr/>
        <p:txBody>
          <a:bodyPr/>
          <a:lstStyle/>
          <a:p>
            <a:fld id="{80E59184-3599-4B7B-AE6C-2C0C92FF7F0F}" type="slidenum">
              <a:rPr lang="en-US" smtClean="0"/>
              <a:t>‹#›</a:t>
            </a:fld>
            <a:endParaRPr lang="en-US"/>
          </a:p>
        </p:txBody>
      </p:sp>
    </p:spTree>
    <p:extLst>
      <p:ext uri="{BB962C8B-B14F-4D97-AF65-F5344CB8AC3E}">
        <p14:creationId xmlns:p14="http://schemas.microsoft.com/office/powerpoint/2010/main" val="3117224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anchor="b" anchorCtr="0">
            <a:noAutofit/>
          </a:bodyPr>
          <a:lstStyle/>
          <a:p>
            <a:r>
              <a:rPr lang="en-US" sz="4800" dirty="0"/>
              <a:t>3DFloat</a:t>
            </a:r>
          </a:p>
        </p:txBody>
      </p:sp>
      <p:sp>
        <p:nvSpPr>
          <p:cNvPr id="14" name="Picture Placeholder 13">
            <a:extLst>
              <a:ext uri="{FF2B5EF4-FFF2-40B4-BE49-F238E27FC236}">
                <a16:creationId xmlns:a16="http://schemas.microsoft.com/office/drawing/2014/main" id="{967766A8-18D5-4391-8DB7-7BFF6427636C}"/>
              </a:ext>
            </a:extLst>
          </p:cNvPr>
          <p:cNvSpPr>
            <a:spLocks noGrp="1"/>
          </p:cNvSpPr>
          <p:nvPr>
            <p:ph type="pic" sz="quarter" idx="13"/>
          </p:nvPr>
        </p:nvSpPr>
        <p:spPr>
          <a:xfrm>
            <a:off x="0" y="0"/>
            <a:ext cx="7452360" cy="6858000"/>
          </a:xfrm>
          <a:solidFill>
            <a:schemeClr val="accent5"/>
          </a:solidFill>
        </p:spPr>
        <p:txBody>
          <a:bodyPr>
            <a:noAutofit/>
          </a:bodyPr>
          <a:lstStyle/>
          <a:p>
            <a:r>
              <a:rPr lang="en-US"/>
              <a:t>Click icon to add picture</a:t>
            </a:r>
          </a:p>
        </p:txBody>
      </p:sp>
      <p:sp>
        <p:nvSpPr>
          <p:cNvPr id="8" name="Oval 7">
            <a:extLst>
              <a:ext uri="{FF2B5EF4-FFF2-40B4-BE49-F238E27FC236}">
                <a16:creationId xmlns:a16="http://schemas.microsoft.com/office/drawing/2014/main" id="{938AD48E-7D67-4BE9-97B6-DB64DE5253B9}"/>
              </a:ext>
              <a:ext uri="{C183D7F6-B498-43B3-948B-1728B52AA6E4}">
                <adec:decorative xmlns:adec="http://schemas.microsoft.com/office/drawing/2017/decorative" val="1"/>
              </a:ext>
            </a:extLst>
          </p:cNvPr>
          <p:cNvSpPr>
            <a:spLocks noChangeAspect="1"/>
          </p:cNvSpPr>
          <p:nvPr userDrawn="1"/>
        </p:nvSpPr>
        <p:spPr>
          <a:xfrm>
            <a:off x="7999413" y="44527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 Placeholder 2">
            <a:extLst>
              <a:ext uri="{FF2B5EF4-FFF2-40B4-BE49-F238E27FC236}">
                <a16:creationId xmlns:a16="http://schemas.microsoft.com/office/drawing/2014/main" id="{5B16EB97-6E8A-4B50-8701-7CB158044DCA}"/>
              </a:ext>
            </a:extLst>
          </p:cNvPr>
          <p:cNvSpPr>
            <a:spLocks noGrp="1"/>
          </p:cNvSpPr>
          <p:nvPr>
            <p:ph type="body" sz="quarter" idx="14"/>
          </p:nvPr>
        </p:nvSpPr>
        <p:spPr>
          <a:xfrm>
            <a:off x="7999413" y="3568700"/>
            <a:ext cx="3565524" cy="1731963"/>
          </a:xfrm>
        </p:spPr>
        <p:txBody>
          <a:bodyPr>
            <a:noAutofit/>
          </a:bodyPr>
          <a:lstStyle>
            <a:lvl1pPr>
              <a:buNone/>
              <a:defRPr sz="2000"/>
            </a:lvl1pPr>
            <a:lvl2pPr>
              <a:buNone/>
              <a:defRPr sz="2000"/>
            </a:lvl2pPr>
            <a:lvl3pPr>
              <a:buNone/>
              <a:defRPr sz="2000"/>
            </a:lvl3pPr>
            <a:lvl4pPr>
              <a:buNone/>
              <a:defRPr sz="2000"/>
            </a:lvl4pPr>
            <a:lvl5pPr>
              <a:buNone/>
              <a:defRPr sz="2000"/>
            </a:lvl5pPr>
          </a:lstStyle>
          <a:p>
            <a:pPr lvl="0"/>
            <a:r>
              <a:rPr lang="en-US"/>
              <a:t>Click to edit Master text styles</a:t>
            </a:r>
          </a:p>
        </p:txBody>
      </p:sp>
    </p:spTree>
    <p:extLst>
      <p:ext uri="{BB962C8B-B14F-4D97-AF65-F5344CB8AC3E}">
        <p14:creationId xmlns:p14="http://schemas.microsoft.com/office/powerpoint/2010/main" val="25313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Highlighted Content with Vertical Image">
    <p:spTree>
      <p:nvGrpSpPr>
        <p:cNvPr id="1" name=""/>
        <p:cNvGrpSpPr/>
        <p:nvPr/>
      </p:nvGrpSpPr>
      <p:grpSpPr>
        <a:xfrm>
          <a:off x="0" y="0"/>
          <a:ext cx="0" cy="0"/>
          <a:chOff x="0" y="0"/>
          <a:chExt cx="0" cy="0"/>
        </a:xfrm>
      </p:grpSpPr>
      <p:sp>
        <p:nvSpPr>
          <p:cNvPr id="84" name="Title 1">
            <a:extLst>
              <a:ext uri="{FF2B5EF4-FFF2-40B4-BE49-F238E27FC236}">
                <a16:creationId xmlns:a16="http://schemas.microsoft.com/office/drawing/2014/main" id="{6427E4E8-5D51-204C-849F-C9236A62C23E}"/>
              </a:ext>
            </a:extLst>
          </p:cNvPr>
          <p:cNvSpPr>
            <a:spLocks noGrp="1"/>
          </p:cNvSpPr>
          <p:nvPr>
            <p:ph type="ctrTitle" hasCustomPrompt="1"/>
          </p:nvPr>
        </p:nvSpPr>
        <p:spPr>
          <a:xfrm>
            <a:off x="1368927" y="1371600"/>
            <a:ext cx="4615014" cy="1640898"/>
          </a:xfrm>
        </p:spPr>
        <p:txBody>
          <a:bodyPr anchor="t"/>
          <a:lstStyle>
            <a:lvl1pPr algn="l">
              <a:lnSpc>
                <a:spcPct val="80000"/>
              </a:lnSpc>
              <a:defRPr sz="4400">
                <a:solidFill>
                  <a:schemeClr val="tx2"/>
                </a:solidFill>
              </a:defRPr>
            </a:lvl1pPr>
          </a:lstStyle>
          <a:p>
            <a:r>
              <a:rPr lang="en-US" dirty="0"/>
              <a:t>This slide is used to highlight some form of content </a:t>
            </a:r>
          </a:p>
        </p:txBody>
      </p:sp>
      <p:sp>
        <p:nvSpPr>
          <p:cNvPr id="88" name="Text Placeholder 87">
            <a:extLst>
              <a:ext uri="{FF2B5EF4-FFF2-40B4-BE49-F238E27FC236}">
                <a16:creationId xmlns:a16="http://schemas.microsoft.com/office/drawing/2014/main" id="{1E887DE2-31FB-5E44-AC0C-85A687E03135}"/>
              </a:ext>
            </a:extLst>
          </p:cNvPr>
          <p:cNvSpPr>
            <a:spLocks noGrp="1"/>
          </p:cNvSpPr>
          <p:nvPr>
            <p:ph type="body" sz="quarter" idx="14" hasCustomPrompt="1"/>
          </p:nvPr>
        </p:nvSpPr>
        <p:spPr>
          <a:xfrm>
            <a:off x="1368425" y="3291944"/>
            <a:ext cx="4386263" cy="664797"/>
          </a:xfrm>
        </p:spPr>
        <p:txBody>
          <a:bodyPr/>
          <a:lstStyle>
            <a:lvl1pPr marL="0" indent="0" algn="l">
              <a:buFont typeface="Arial" panose="020B0604020202020204" pitchFamily="34" charset="0"/>
              <a:buNone/>
              <a:defRPr sz="2400"/>
            </a:lvl1pPr>
            <a:lvl2pPr>
              <a:buNone/>
              <a:defRPr/>
            </a:lvl2pPr>
            <a:lvl3pPr>
              <a:buNone/>
              <a:defRPr/>
            </a:lvl3pPr>
            <a:lvl4pPr>
              <a:buNone/>
              <a:defRPr/>
            </a:lvl4pPr>
            <a:lvl5pPr>
              <a:buNone/>
              <a:defRPr/>
            </a:lvl5pPr>
          </a:lstStyle>
          <a:p>
            <a:pPr lvl="0"/>
            <a:r>
              <a:rPr lang="en-US" dirty="0"/>
              <a:t>Add a sentence of descriptive text if needed.</a:t>
            </a:r>
          </a:p>
        </p:txBody>
      </p:sp>
      <p:pic>
        <p:nvPicPr>
          <p:cNvPr id="6" name="Picture 5" descr="Logo&#10;&#10;Description automatically generated">
            <a:extLst>
              <a:ext uri="{FF2B5EF4-FFF2-40B4-BE49-F238E27FC236}">
                <a16:creationId xmlns:a16="http://schemas.microsoft.com/office/drawing/2014/main" id="{0A633AFC-63FF-4295-A227-4AE7BF2FD74B}"/>
              </a:ext>
            </a:extLst>
          </p:cNvPr>
          <p:cNvPicPr>
            <a:picLocks noChangeAspect="1"/>
          </p:cNvPicPr>
          <p:nvPr userDrawn="1"/>
        </p:nvPicPr>
        <p:blipFill>
          <a:blip r:embed="rId2"/>
          <a:stretch>
            <a:fillRect/>
          </a:stretch>
        </p:blipFill>
        <p:spPr>
          <a:xfrm>
            <a:off x="917747" y="6125069"/>
            <a:ext cx="2158047" cy="588096"/>
          </a:xfrm>
          <a:prstGeom prst="rect">
            <a:avLst/>
          </a:prstGeom>
        </p:spPr>
      </p:pic>
    </p:spTree>
    <p:extLst>
      <p:ext uri="{BB962C8B-B14F-4D97-AF65-F5344CB8AC3E}">
        <p14:creationId xmlns:p14="http://schemas.microsoft.com/office/powerpoint/2010/main" val="3924396641"/>
      </p:ext>
    </p:extLst>
  </p:cSld>
  <p:clrMapOvr>
    <a:masterClrMapping/>
  </p:clrMapOvr>
  <p:transition>
    <p:fade/>
  </p:transition>
  <p:extLst>
    <p:ext uri="{DCECCB84-F9BA-43D5-87BE-67443E8EF086}">
      <p15:sldGuideLst xmlns:p15="http://schemas.microsoft.com/office/powerpoint/2012/main">
        <p15:guide id="1" orient="horz" pos="2208">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0F611-BB57-F415-8F12-F6CE0A716F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6BC9B80-F3D9-2827-66BF-EFCFCE6B04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27A4E8-B877-2E85-29B1-7C8A9A74B452}"/>
              </a:ext>
            </a:extLst>
          </p:cNvPr>
          <p:cNvSpPr>
            <a:spLocks noGrp="1"/>
          </p:cNvSpPr>
          <p:nvPr>
            <p:ph type="dt" sz="half" idx="10"/>
          </p:nvPr>
        </p:nvSpPr>
        <p:spPr/>
        <p:txBody>
          <a:bodyPr/>
          <a:lstStyle/>
          <a:p>
            <a:fld id="{AAE58D6F-670E-4CD4-A431-A34B9CAD33B1}" type="datetimeFigureOut">
              <a:rPr lang="en-US" smtClean="0"/>
              <a:t>7/30/2024</a:t>
            </a:fld>
            <a:endParaRPr lang="en-US"/>
          </a:p>
        </p:txBody>
      </p:sp>
      <p:sp>
        <p:nvSpPr>
          <p:cNvPr id="5" name="Footer Placeholder 4">
            <a:extLst>
              <a:ext uri="{FF2B5EF4-FFF2-40B4-BE49-F238E27FC236}">
                <a16:creationId xmlns:a16="http://schemas.microsoft.com/office/drawing/2014/main" id="{49C433C0-3C65-BD94-1400-F42951F6B7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D792E5-D7EE-7387-A5F1-A9459B903F4A}"/>
              </a:ext>
            </a:extLst>
          </p:cNvPr>
          <p:cNvSpPr>
            <a:spLocks noGrp="1"/>
          </p:cNvSpPr>
          <p:nvPr>
            <p:ph type="sldNum" sz="quarter" idx="12"/>
          </p:nvPr>
        </p:nvSpPr>
        <p:spPr/>
        <p:txBody>
          <a:bodyPr/>
          <a:lstStyle/>
          <a:p>
            <a:fld id="{5B2C7135-B5FA-45D8-A2C7-803D4CA7B74B}" type="slidenum">
              <a:rPr lang="en-US" smtClean="0"/>
              <a:t>‹#›</a:t>
            </a:fld>
            <a:endParaRPr lang="en-US"/>
          </a:p>
        </p:txBody>
      </p:sp>
    </p:spTree>
    <p:extLst>
      <p:ext uri="{BB962C8B-B14F-4D97-AF65-F5344CB8AC3E}">
        <p14:creationId xmlns:p14="http://schemas.microsoft.com/office/powerpoint/2010/main" val="3801238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43226-802B-24C4-606C-C2B948630A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4FA974-A1B4-B9DF-B70F-C4D78781B2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8D025C-0700-6280-B467-B6E70F223CD2}"/>
              </a:ext>
            </a:extLst>
          </p:cNvPr>
          <p:cNvSpPr>
            <a:spLocks noGrp="1"/>
          </p:cNvSpPr>
          <p:nvPr>
            <p:ph type="dt" sz="half" idx="10"/>
          </p:nvPr>
        </p:nvSpPr>
        <p:spPr/>
        <p:txBody>
          <a:bodyPr/>
          <a:lstStyle/>
          <a:p>
            <a:fld id="{AAE58D6F-670E-4CD4-A431-A34B9CAD33B1}" type="datetimeFigureOut">
              <a:rPr lang="en-US" smtClean="0"/>
              <a:t>7/30/2024</a:t>
            </a:fld>
            <a:endParaRPr lang="en-US"/>
          </a:p>
        </p:txBody>
      </p:sp>
      <p:sp>
        <p:nvSpPr>
          <p:cNvPr id="5" name="Footer Placeholder 4">
            <a:extLst>
              <a:ext uri="{FF2B5EF4-FFF2-40B4-BE49-F238E27FC236}">
                <a16:creationId xmlns:a16="http://schemas.microsoft.com/office/drawing/2014/main" id="{E04C0E5A-CD36-D108-09DD-0268E84C74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AB35FF-C13A-569A-6BDB-DA70C2F29E4F}"/>
              </a:ext>
            </a:extLst>
          </p:cNvPr>
          <p:cNvSpPr>
            <a:spLocks noGrp="1"/>
          </p:cNvSpPr>
          <p:nvPr>
            <p:ph type="sldNum" sz="quarter" idx="12"/>
          </p:nvPr>
        </p:nvSpPr>
        <p:spPr/>
        <p:txBody>
          <a:bodyPr/>
          <a:lstStyle/>
          <a:p>
            <a:fld id="{5B2C7135-B5FA-45D8-A2C7-803D4CA7B74B}" type="slidenum">
              <a:rPr lang="en-US" smtClean="0"/>
              <a:t>‹#›</a:t>
            </a:fld>
            <a:endParaRPr lang="en-US"/>
          </a:p>
        </p:txBody>
      </p:sp>
    </p:spTree>
    <p:extLst>
      <p:ext uri="{BB962C8B-B14F-4D97-AF65-F5344CB8AC3E}">
        <p14:creationId xmlns:p14="http://schemas.microsoft.com/office/powerpoint/2010/main" val="22221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21FD0-2AF1-8386-6F2F-5F1FCE3E70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3DBDC2-862E-1572-BA51-248A7D7250E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EA84B9-B2D4-353E-5C5B-FC5570FFF0B9}"/>
              </a:ext>
            </a:extLst>
          </p:cNvPr>
          <p:cNvSpPr>
            <a:spLocks noGrp="1"/>
          </p:cNvSpPr>
          <p:nvPr>
            <p:ph type="dt" sz="half" idx="10"/>
          </p:nvPr>
        </p:nvSpPr>
        <p:spPr/>
        <p:txBody>
          <a:bodyPr/>
          <a:lstStyle/>
          <a:p>
            <a:fld id="{AAE58D6F-670E-4CD4-A431-A34B9CAD33B1}" type="datetimeFigureOut">
              <a:rPr lang="en-US" smtClean="0"/>
              <a:t>7/30/2024</a:t>
            </a:fld>
            <a:endParaRPr lang="en-US"/>
          </a:p>
        </p:txBody>
      </p:sp>
      <p:sp>
        <p:nvSpPr>
          <p:cNvPr id="5" name="Footer Placeholder 4">
            <a:extLst>
              <a:ext uri="{FF2B5EF4-FFF2-40B4-BE49-F238E27FC236}">
                <a16:creationId xmlns:a16="http://schemas.microsoft.com/office/drawing/2014/main" id="{732B553B-AE37-E101-6E05-E124E04B9C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61D012-2371-5930-6592-BEF02E067040}"/>
              </a:ext>
            </a:extLst>
          </p:cNvPr>
          <p:cNvSpPr>
            <a:spLocks noGrp="1"/>
          </p:cNvSpPr>
          <p:nvPr>
            <p:ph type="sldNum" sz="quarter" idx="12"/>
          </p:nvPr>
        </p:nvSpPr>
        <p:spPr/>
        <p:txBody>
          <a:bodyPr/>
          <a:lstStyle/>
          <a:p>
            <a:fld id="{5B2C7135-B5FA-45D8-A2C7-803D4CA7B74B}" type="slidenum">
              <a:rPr lang="en-US" smtClean="0"/>
              <a:t>‹#›</a:t>
            </a:fld>
            <a:endParaRPr lang="en-US"/>
          </a:p>
        </p:txBody>
      </p:sp>
    </p:spTree>
    <p:extLst>
      <p:ext uri="{BB962C8B-B14F-4D97-AF65-F5344CB8AC3E}">
        <p14:creationId xmlns:p14="http://schemas.microsoft.com/office/powerpoint/2010/main" val="37720922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FB338-380A-AC6F-177C-3E491E587A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CF9E0C-785D-ACBC-877A-B2F6B0C899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A8367A-8B81-24DA-668C-C28F97BA4A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69F2CF-9941-97D7-5E6A-663C0D74F0BA}"/>
              </a:ext>
            </a:extLst>
          </p:cNvPr>
          <p:cNvSpPr>
            <a:spLocks noGrp="1"/>
          </p:cNvSpPr>
          <p:nvPr>
            <p:ph type="dt" sz="half" idx="10"/>
          </p:nvPr>
        </p:nvSpPr>
        <p:spPr/>
        <p:txBody>
          <a:bodyPr/>
          <a:lstStyle/>
          <a:p>
            <a:fld id="{AAE58D6F-670E-4CD4-A431-A34B9CAD33B1}" type="datetimeFigureOut">
              <a:rPr lang="en-US" smtClean="0"/>
              <a:t>7/30/2024</a:t>
            </a:fld>
            <a:endParaRPr lang="en-US"/>
          </a:p>
        </p:txBody>
      </p:sp>
      <p:sp>
        <p:nvSpPr>
          <p:cNvPr id="6" name="Footer Placeholder 5">
            <a:extLst>
              <a:ext uri="{FF2B5EF4-FFF2-40B4-BE49-F238E27FC236}">
                <a16:creationId xmlns:a16="http://schemas.microsoft.com/office/drawing/2014/main" id="{A398F958-792F-D54C-39A0-E4699B0B34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8D43BF-BCD7-1E94-A6D5-400E5C3B732F}"/>
              </a:ext>
            </a:extLst>
          </p:cNvPr>
          <p:cNvSpPr>
            <a:spLocks noGrp="1"/>
          </p:cNvSpPr>
          <p:nvPr>
            <p:ph type="sldNum" sz="quarter" idx="12"/>
          </p:nvPr>
        </p:nvSpPr>
        <p:spPr/>
        <p:txBody>
          <a:bodyPr/>
          <a:lstStyle/>
          <a:p>
            <a:fld id="{5B2C7135-B5FA-45D8-A2C7-803D4CA7B74B}" type="slidenum">
              <a:rPr lang="en-US" smtClean="0"/>
              <a:t>‹#›</a:t>
            </a:fld>
            <a:endParaRPr lang="en-US"/>
          </a:p>
        </p:txBody>
      </p:sp>
    </p:spTree>
    <p:extLst>
      <p:ext uri="{BB962C8B-B14F-4D97-AF65-F5344CB8AC3E}">
        <p14:creationId xmlns:p14="http://schemas.microsoft.com/office/powerpoint/2010/main" val="39259293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20DC-BF3C-F57C-CE7A-F4448048E3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887B61-683E-41AE-C875-3A0429743C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76E4C8-FECD-CBC0-712E-4264F403FF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DF8ACC-A78F-1192-6598-2550385534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D46D10-4050-35B8-B406-0054D79158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A52E52-33FF-6C29-BEC6-59153501225D}"/>
              </a:ext>
            </a:extLst>
          </p:cNvPr>
          <p:cNvSpPr>
            <a:spLocks noGrp="1"/>
          </p:cNvSpPr>
          <p:nvPr>
            <p:ph type="dt" sz="half" idx="10"/>
          </p:nvPr>
        </p:nvSpPr>
        <p:spPr/>
        <p:txBody>
          <a:bodyPr/>
          <a:lstStyle/>
          <a:p>
            <a:fld id="{AAE58D6F-670E-4CD4-A431-A34B9CAD33B1}" type="datetimeFigureOut">
              <a:rPr lang="en-US" smtClean="0"/>
              <a:t>7/30/2024</a:t>
            </a:fld>
            <a:endParaRPr lang="en-US"/>
          </a:p>
        </p:txBody>
      </p:sp>
      <p:sp>
        <p:nvSpPr>
          <p:cNvPr id="8" name="Footer Placeholder 7">
            <a:extLst>
              <a:ext uri="{FF2B5EF4-FFF2-40B4-BE49-F238E27FC236}">
                <a16:creationId xmlns:a16="http://schemas.microsoft.com/office/drawing/2014/main" id="{A00B568F-B5EF-06BC-0543-46B94CC836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406511-E3D8-C965-1790-8551AD0D2599}"/>
              </a:ext>
            </a:extLst>
          </p:cNvPr>
          <p:cNvSpPr>
            <a:spLocks noGrp="1"/>
          </p:cNvSpPr>
          <p:nvPr>
            <p:ph type="sldNum" sz="quarter" idx="12"/>
          </p:nvPr>
        </p:nvSpPr>
        <p:spPr/>
        <p:txBody>
          <a:bodyPr/>
          <a:lstStyle/>
          <a:p>
            <a:fld id="{5B2C7135-B5FA-45D8-A2C7-803D4CA7B74B}" type="slidenum">
              <a:rPr lang="en-US" smtClean="0"/>
              <a:t>‹#›</a:t>
            </a:fld>
            <a:endParaRPr lang="en-US"/>
          </a:p>
        </p:txBody>
      </p:sp>
    </p:spTree>
    <p:extLst>
      <p:ext uri="{BB962C8B-B14F-4D97-AF65-F5344CB8AC3E}">
        <p14:creationId xmlns:p14="http://schemas.microsoft.com/office/powerpoint/2010/main" val="2019686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745FE-C6CE-4FC4-D7AC-3C280C15515C}"/>
              </a:ext>
            </a:extLst>
          </p:cNvPr>
          <p:cNvSpPr>
            <a:spLocks noGrp="1"/>
          </p:cNvSpPr>
          <p:nvPr>
            <p:ph type="title"/>
          </p:nvPr>
        </p:nvSpPr>
        <p:spPr/>
        <p:txBody>
          <a:bodyPr/>
          <a:lstStyle>
            <a:lvl1pPr>
              <a:defRPr b="1">
                <a:latin typeface="+mn-lt"/>
                <a:cs typeface="Sabon Next LT" panose="02000500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73F0D73F-A4F8-97BE-1C9F-5EA78372AE1E}"/>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AAFF762-C4ED-0C78-2E5F-2900E83C98BD}"/>
              </a:ext>
            </a:extLst>
          </p:cNvPr>
          <p:cNvSpPr>
            <a:spLocks noGrp="1"/>
          </p:cNvSpPr>
          <p:nvPr>
            <p:ph type="dt" sz="half" idx="10"/>
          </p:nvPr>
        </p:nvSpPr>
        <p:spPr/>
        <p:txBody>
          <a:bodyPr/>
          <a:lstStyle/>
          <a:p>
            <a:fld id="{99E1798A-73AD-4190-B821-928FF608A68C}" type="datetimeFigureOut">
              <a:rPr lang="en-US" smtClean="0"/>
              <a:t>7/30/2024</a:t>
            </a:fld>
            <a:endParaRPr lang="en-US"/>
          </a:p>
        </p:txBody>
      </p:sp>
      <p:sp>
        <p:nvSpPr>
          <p:cNvPr id="5" name="Footer Placeholder 4">
            <a:extLst>
              <a:ext uri="{FF2B5EF4-FFF2-40B4-BE49-F238E27FC236}">
                <a16:creationId xmlns:a16="http://schemas.microsoft.com/office/drawing/2014/main" id="{D241C393-37AF-397F-6ED2-CEA538EE4A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23475E-BD83-8CF6-B15A-C12F96553BB9}"/>
              </a:ext>
            </a:extLst>
          </p:cNvPr>
          <p:cNvSpPr>
            <a:spLocks noGrp="1"/>
          </p:cNvSpPr>
          <p:nvPr>
            <p:ph type="sldNum" sz="quarter" idx="12"/>
          </p:nvPr>
        </p:nvSpPr>
        <p:spPr/>
        <p:txBody>
          <a:bodyPr/>
          <a:lstStyle/>
          <a:p>
            <a:fld id="{80E59184-3599-4B7B-AE6C-2C0C92FF7F0F}" type="slidenum">
              <a:rPr lang="en-US" smtClean="0"/>
              <a:t>‹#›</a:t>
            </a:fld>
            <a:endParaRPr lang="en-US"/>
          </a:p>
        </p:txBody>
      </p:sp>
      <p:pic>
        <p:nvPicPr>
          <p:cNvPr id="8" name="Picture 7">
            <a:extLst>
              <a:ext uri="{FF2B5EF4-FFF2-40B4-BE49-F238E27FC236}">
                <a16:creationId xmlns:a16="http://schemas.microsoft.com/office/drawing/2014/main" id="{E2E74180-FA09-65D7-8653-7F51E1B4538C}"/>
              </a:ext>
            </a:extLst>
          </p:cNvPr>
          <p:cNvPicPr>
            <a:picLocks noChangeAspect="1"/>
          </p:cNvPicPr>
          <p:nvPr userDrawn="1"/>
        </p:nvPicPr>
        <p:blipFill>
          <a:blip r:embed="rId2"/>
          <a:stretch>
            <a:fillRect/>
          </a:stretch>
        </p:blipFill>
        <p:spPr>
          <a:xfrm>
            <a:off x="0" y="0"/>
            <a:ext cx="12192000" cy="365125"/>
          </a:xfrm>
          <a:prstGeom prst="rect">
            <a:avLst/>
          </a:prstGeom>
        </p:spPr>
      </p:pic>
      <p:pic>
        <p:nvPicPr>
          <p:cNvPr id="10" name="Picture 9">
            <a:extLst>
              <a:ext uri="{FF2B5EF4-FFF2-40B4-BE49-F238E27FC236}">
                <a16:creationId xmlns:a16="http://schemas.microsoft.com/office/drawing/2014/main" id="{9ABC1725-E257-9970-4DC2-33F226A89FAF}"/>
              </a:ext>
            </a:extLst>
          </p:cNvPr>
          <p:cNvPicPr>
            <a:picLocks noChangeAspect="1"/>
          </p:cNvPicPr>
          <p:nvPr userDrawn="1"/>
        </p:nvPicPr>
        <p:blipFill>
          <a:blip r:embed="rId3"/>
          <a:stretch>
            <a:fillRect/>
          </a:stretch>
        </p:blipFill>
        <p:spPr>
          <a:xfrm>
            <a:off x="9917722" y="6284325"/>
            <a:ext cx="2105465" cy="452464"/>
          </a:xfrm>
          <a:prstGeom prst="rect">
            <a:avLst/>
          </a:prstGeom>
        </p:spPr>
      </p:pic>
    </p:spTree>
    <p:extLst>
      <p:ext uri="{BB962C8B-B14F-4D97-AF65-F5344CB8AC3E}">
        <p14:creationId xmlns:p14="http://schemas.microsoft.com/office/powerpoint/2010/main" val="18263482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5B77C-65EF-20E9-2199-0278CB5090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74384D-8DBA-FCA4-327F-259E54769C53}"/>
              </a:ext>
            </a:extLst>
          </p:cNvPr>
          <p:cNvSpPr>
            <a:spLocks noGrp="1"/>
          </p:cNvSpPr>
          <p:nvPr>
            <p:ph type="dt" sz="half" idx="10"/>
          </p:nvPr>
        </p:nvSpPr>
        <p:spPr/>
        <p:txBody>
          <a:bodyPr/>
          <a:lstStyle/>
          <a:p>
            <a:fld id="{AAE58D6F-670E-4CD4-A431-A34B9CAD33B1}" type="datetimeFigureOut">
              <a:rPr lang="en-US" smtClean="0"/>
              <a:t>7/30/2024</a:t>
            </a:fld>
            <a:endParaRPr lang="en-US"/>
          </a:p>
        </p:txBody>
      </p:sp>
      <p:sp>
        <p:nvSpPr>
          <p:cNvPr id="4" name="Footer Placeholder 3">
            <a:extLst>
              <a:ext uri="{FF2B5EF4-FFF2-40B4-BE49-F238E27FC236}">
                <a16:creationId xmlns:a16="http://schemas.microsoft.com/office/drawing/2014/main" id="{64CB0BED-0FAA-B407-0204-438431AB50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83EFBB-FC54-94F1-C42A-F9599F586948}"/>
              </a:ext>
            </a:extLst>
          </p:cNvPr>
          <p:cNvSpPr>
            <a:spLocks noGrp="1"/>
          </p:cNvSpPr>
          <p:nvPr>
            <p:ph type="sldNum" sz="quarter" idx="12"/>
          </p:nvPr>
        </p:nvSpPr>
        <p:spPr/>
        <p:txBody>
          <a:bodyPr/>
          <a:lstStyle/>
          <a:p>
            <a:fld id="{5B2C7135-B5FA-45D8-A2C7-803D4CA7B74B}" type="slidenum">
              <a:rPr lang="en-US" smtClean="0"/>
              <a:t>‹#›</a:t>
            </a:fld>
            <a:endParaRPr lang="en-US"/>
          </a:p>
        </p:txBody>
      </p:sp>
    </p:spTree>
    <p:extLst>
      <p:ext uri="{BB962C8B-B14F-4D97-AF65-F5344CB8AC3E}">
        <p14:creationId xmlns:p14="http://schemas.microsoft.com/office/powerpoint/2010/main" val="1546971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E9D426-9096-6382-129B-598E6B1B69A0}"/>
              </a:ext>
            </a:extLst>
          </p:cNvPr>
          <p:cNvSpPr>
            <a:spLocks noGrp="1"/>
          </p:cNvSpPr>
          <p:nvPr>
            <p:ph type="dt" sz="half" idx="10"/>
          </p:nvPr>
        </p:nvSpPr>
        <p:spPr/>
        <p:txBody>
          <a:bodyPr/>
          <a:lstStyle/>
          <a:p>
            <a:fld id="{AAE58D6F-670E-4CD4-A431-A34B9CAD33B1}" type="datetimeFigureOut">
              <a:rPr lang="en-US" smtClean="0"/>
              <a:t>7/30/2024</a:t>
            </a:fld>
            <a:endParaRPr lang="en-US"/>
          </a:p>
        </p:txBody>
      </p:sp>
      <p:sp>
        <p:nvSpPr>
          <p:cNvPr id="3" name="Footer Placeholder 2">
            <a:extLst>
              <a:ext uri="{FF2B5EF4-FFF2-40B4-BE49-F238E27FC236}">
                <a16:creationId xmlns:a16="http://schemas.microsoft.com/office/drawing/2014/main" id="{A1C81DB6-E7C2-7C5D-4BCD-8695F8472C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D5ACBB-2E77-527E-99E5-47C19534D1CE}"/>
              </a:ext>
            </a:extLst>
          </p:cNvPr>
          <p:cNvSpPr>
            <a:spLocks noGrp="1"/>
          </p:cNvSpPr>
          <p:nvPr>
            <p:ph type="sldNum" sz="quarter" idx="12"/>
          </p:nvPr>
        </p:nvSpPr>
        <p:spPr/>
        <p:txBody>
          <a:bodyPr/>
          <a:lstStyle/>
          <a:p>
            <a:fld id="{5B2C7135-B5FA-45D8-A2C7-803D4CA7B74B}" type="slidenum">
              <a:rPr lang="en-US" smtClean="0"/>
              <a:t>‹#›</a:t>
            </a:fld>
            <a:endParaRPr lang="en-US"/>
          </a:p>
        </p:txBody>
      </p:sp>
    </p:spTree>
    <p:extLst>
      <p:ext uri="{BB962C8B-B14F-4D97-AF65-F5344CB8AC3E}">
        <p14:creationId xmlns:p14="http://schemas.microsoft.com/office/powerpoint/2010/main" val="16705071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1B0B9-224F-C922-88B2-CDEE811FD1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277344-C9F0-DBA5-26B3-E72D5DC577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616376-5ABF-E4A9-EAC8-01A4632734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E20619-DF63-E8AD-623D-F8ABF960252A}"/>
              </a:ext>
            </a:extLst>
          </p:cNvPr>
          <p:cNvSpPr>
            <a:spLocks noGrp="1"/>
          </p:cNvSpPr>
          <p:nvPr>
            <p:ph type="dt" sz="half" idx="10"/>
          </p:nvPr>
        </p:nvSpPr>
        <p:spPr/>
        <p:txBody>
          <a:bodyPr/>
          <a:lstStyle/>
          <a:p>
            <a:fld id="{AAE58D6F-670E-4CD4-A431-A34B9CAD33B1}" type="datetimeFigureOut">
              <a:rPr lang="en-US" smtClean="0"/>
              <a:t>7/30/2024</a:t>
            </a:fld>
            <a:endParaRPr lang="en-US"/>
          </a:p>
        </p:txBody>
      </p:sp>
      <p:sp>
        <p:nvSpPr>
          <p:cNvPr id="6" name="Footer Placeholder 5">
            <a:extLst>
              <a:ext uri="{FF2B5EF4-FFF2-40B4-BE49-F238E27FC236}">
                <a16:creationId xmlns:a16="http://schemas.microsoft.com/office/drawing/2014/main" id="{A4A52F79-5774-BE4C-2607-F1077AB6E5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C5BFE2-981B-A950-6002-34AB179EE9EF}"/>
              </a:ext>
            </a:extLst>
          </p:cNvPr>
          <p:cNvSpPr>
            <a:spLocks noGrp="1"/>
          </p:cNvSpPr>
          <p:nvPr>
            <p:ph type="sldNum" sz="quarter" idx="12"/>
          </p:nvPr>
        </p:nvSpPr>
        <p:spPr/>
        <p:txBody>
          <a:bodyPr/>
          <a:lstStyle/>
          <a:p>
            <a:fld id="{5B2C7135-B5FA-45D8-A2C7-803D4CA7B74B}" type="slidenum">
              <a:rPr lang="en-US" smtClean="0"/>
              <a:t>‹#›</a:t>
            </a:fld>
            <a:endParaRPr lang="en-US"/>
          </a:p>
        </p:txBody>
      </p:sp>
    </p:spTree>
    <p:extLst>
      <p:ext uri="{BB962C8B-B14F-4D97-AF65-F5344CB8AC3E}">
        <p14:creationId xmlns:p14="http://schemas.microsoft.com/office/powerpoint/2010/main" val="9072997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559F2-DEE8-4F55-3A3D-488BA778DB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E83818-A991-AE87-9CCB-56D584CE58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F4D6A5-00C7-9F29-513F-64D1A7C586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5D04A1-64C1-315B-1995-4D5C8825EC90}"/>
              </a:ext>
            </a:extLst>
          </p:cNvPr>
          <p:cNvSpPr>
            <a:spLocks noGrp="1"/>
          </p:cNvSpPr>
          <p:nvPr>
            <p:ph type="dt" sz="half" idx="10"/>
          </p:nvPr>
        </p:nvSpPr>
        <p:spPr/>
        <p:txBody>
          <a:bodyPr/>
          <a:lstStyle/>
          <a:p>
            <a:fld id="{AAE58D6F-670E-4CD4-A431-A34B9CAD33B1}" type="datetimeFigureOut">
              <a:rPr lang="en-US" smtClean="0"/>
              <a:t>7/30/2024</a:t>
            </a:fld>
            <a:endParaRPr lang="en-US"/>
          </a:p>
        </p:txBody>
      </p:sp>
      <p:sp>
        <p:nvSpPr>
          <p:cNvPr id="6" name="Footer Placeholder 5">
            <a:extLst>
              <a:ext uri="{FF2B5EF4-FFF2-40B4-BE49-F238E27FC236}">
                <a16:creationId xmlns:a16="http://schemas.microsoft.com/office/drawing/2014/main" id="{5CAA9C4A-FA6F-92A7-C0DB-6DAF292E66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3690B8-98ED-743A-00A4-34D31074977B}"/>
              </a:ext>
            </a:extLst>
          </p:cNvPr>
          <p:cNvSpPr>
            <a:spLocks noGrp="1"/>
          </p:cNvSpPr>
          <p:nvPr>
            <p:ph type="sldNum" sz="quarter" idx="12"/>
          </p:nvPr>
        </p:nvSpPr>
        <p:spPr/>
        <p:txBody>
          <a:bodyPr/>
          <a:lstStyle/>
          <a:p>
            <a:fld id="{5B2C7135-B5FA-45D8-A2C7-803D4CA7B74B}" type="slidenum">
              <a:rPr lang="en-US" smtClean="0"/>
              <a:t>‹#›</a:t>
            </a:fld>
            <a:endParaRPr lang="en-US"/>
          </a:p>
        </p:txBody>
      </p:sp>
    </p:spTree>
    <p:extLst>
      <p:ext uri="{BB962C8B-B14F-4D97-AF65-F5344CB8AC3E}">
        <p14:creationId xmlns:p14="http://schemas.microsoft.com/office/powerpoint/2010/main" val="36196676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034C7-0830-4B72-6544-DA5BCB8584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7E728B-EB82-3C71-2C0E-FAF7B8433D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6926D3-4C36-3AB8-35FE-751C92AB6220}"/>
              </a:ext>
            </a:extLst>
          </p:cNvPr>
          <p:cNvSpPr>
            <a:spLocks noGrp="1"/>
          </p:cNvSpPr>
          <p:nvPr>
            <p:ph type="dt" sz="half" idx="10"/>
          </p:nvPr>
        </p:nvSpPr>
        <p:spPr/>
        <p:txBody>
          <a:bodyPr/>
          <a:lstStyle/>
          <a:p>
            <a:fld id="{AAE58D6F-670E-4CD4-A431-A34B9CAD33B1}" type="datetimeFigureOut">
              <a:rPr lang="en-US" smtClean="0"/>
              <a:t>7/30/2024</a:t>
            </a:fld>
            <a:endParaRPr lang="en-US"/>
          </a:p>
        </p:txBody>
      </p:sp>
      <p:sp>
        <p:nvSpPr>
          <p:cNvPr id="5" name="Footer Placeholder 4">
            <a:extLst>
              <a:ext uri="{FF2B5EF4-FFF2-40B4-BE49-F238E27FC236}">
                <a16:creationId xmlns:a16="http://schemas.microsoft.com/office/drawing/2014/main" id="{03EA0E04-4F63-A4F6-C863-3DA414FF60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4320D7-483B-169C-C533-C806091250A9}"/>
              </a:ext>
            </a:extLst>
          </p:cNvPr>
          <p:cNvSpPr>
            <a:spLocks noGrp="1"/>
          </p:cNvSpPr>
          <p:nvPr>
            <p:ph type="sldNum" sz="quarter" idx="12"/>
          </p:nvPr>
        </p:nvSpPr>
        <p:spPr/>
        <p:txBody>
          <a:bodyPr/>
          <a:lstStyle/>
          <a:p>
            <a:fld id="{5B2C7135-B5FA-45D8-A2C7-803D4CA7B74B}" type="slidenum">
              <a:rPr lang="en-US" smtClean="0"/>
              <a:t>‹#›</a:t>
            </a:fld>
            <a:endParaRPr lang="en-US"/>
          </a:p>
        </p:txBody>
      </p:sp>
    </p:spTree>
    <p:extLst>
      <p:ext uri="{BB962C8B-B14F-4D97-AF65-F5344CB8AC3E}">
        <p14:creationId xmlns:p14="http://schemas.microsoft.com/office/powerpoint/2010/main" val="26791653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6EF0BB-ACF8-BAFC-22EA-2CBA3DC210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D46303-6B2C-2600-35B9-6611927169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54004A-F77F-36EA-CC3B-10CE19181687}"/>
              </a:ext>
            </a:extLst>
          </p:cNvPr>
          <p:cNvSpPr>
            <a:spLocks noGrp="1"/>
          </p:cNvSpPr>
          <p:nvPr>
            <p:ph type="dt" sz="half" idx="10"/>
          </p:nvPr>
        </p:nvSpPr>
        <p:spPr/>
        <p:txBody>
          <a:bodyPr/>
          <a:lstStyle/>
          <a:p>
            <a:fld id="{AAE58D6F-670E-4CD4-A431-A34B9CAD33B1}" type="datetimeFigureOut">
              <a:rPr lang="en-US" smtClean="0"/>
              <a:t>7/30/2024</a:t>
            </a:fld>
            <a:endParaRPr lang="en-US"/>
          </a:p>
        </p:txBody>
      </p:sp>
      <p:sp>
        <p:nvSpPr>
          <p:cNvPr id="5" name="Footer Placeholder 4">
            <a:extLst>
              <a:ext uri="{FF2B5EF4-FFF2-40B4-BE49-F238E27FC236}">
                <a16:creationId xmlns:a16="http://schemas.microsoft.com/office/drawing/2014/main" id="{4515FBDF-BA72-7ADC-E514-F0966C8F1F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7AC86B-DD1B-3584-0CAD-0CDCF7E7966D}"/>
              </a:ext>
            </a:extLst>
          </p:cNvPr>
          <p:cNvSpPr>
            <a:spLocks noGrp="1"/>
          </p:cNvSpPr>
          <p:nvPr>
            <p:ph type="sldNum" sz="quarter" idx="12"/>
          </p:nvPr>
        </p:nvSpPr>
        <p:spPr/>
        <p:txBody>
          <a:bodyPr/>
          <a:lstStyle/>
          <a:p>
            <a:fld id="{5B2C7135-B5FA-45D8-A2C7-803D4CA7B74B}" type="slidenum">
              <a:rPr lang="en-US" smtClean="0"/>
              <a:t>‹#›</a:t>
            </a:fld>
            <a:endParaRPr lang="en-US"/>
          </a:p>
        </p:txBody>
      </p:sp>
    </p:spTree>
    <p:extLst>
      <p:ext uri="{BB962C8B-B14F-4D97-AF65-F5344CB8AC3E}">
        <p14:creationId xmlns:p14="http://schemas.microsoft.com/office/powerpoint/2010/main" val="430751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43B0B-CC0D-E21A-1422-3F84156A73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F08978-8919-E59A-375E-54DA8C9DDBCB}"/>
              </a:ext>
            </a:extLst>
          </p:cNvPr>
          <p:cNvSpPr>
            <a:spLocks noGrp="1"/>
          </p:cNvSpPr>
          <p:nvPr>
            <p:ph type="dt" sz="half" idx="10"/>
          </p:nvPr>
        </p:nvSpPr>
        <p:spPr/>
        <p:txBody>
          <a:bodyPr/>
          <a:lstStyle/>
          <a:p>
            <a:fld id="{99E1798A-73AD-4190-B821-928FF608A68C}" type="datetimeFigureOut">
              <a:rPr lang="en-US" smtClean="0"/>
              <a:t>7/30/2024</a:t>
            </a:fld>
            <a:endParaRPr lang="en-US"/>
          </a:p>
        </p:txBody>
      </p:sp>
      <p:sp>
        <p:nvSpPr>
          <p:cNvPr id="4" name="Footer Placeholder 3">
            <a:extLst>
              <a:ext uri="{FF2B5EF4-FFF2-40B4-BE49-F238E27FC236}">
                <a16:creationId xmlns:a16="http://schemas.microsoft.com/office/drawing/2014/main" id="{88DE1909-2E93-D63D-1331-5ADBD69479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0F2586-B440-5BB9-A5E5-967F505409BE}"/>
              </a:ext>
            </a:extLst>
          </p:cNvPr>
          <p:cNvSpPr>
            <a:spLocks noGrp="1"/>
          </p:cNvSpPr>
          <p:nvPr>
            <p:ph type="sldNum" sz="quarter" idx="12"/>
          </p:nvPr>
        </p:nvSpPr>
        <p:spPr/>
        <p:txBody>
          <a:bodyPr/>
          <a:lstStyle/>
          <a:p>
            <a:fld id="{80E59184-3599-4B7B-AE6C-2C0C92FF7F0F}" type="slidenum">
              <a:rPr lang="en-US" smtClean="0"/>
              <a:t>‹#›</a:t>
            </a:fld>
            <a:endParaRPr lang="en-US"/>
          </a:p>
        </p:txBody>
      </p:sp>
    </p:spTree>
    <p:extLst>
      <p:ext uri="{BB962C8B-B14F-4D97-AF65-F5344CB8AC3E}">
        <p14:creationId xmlns:p14="http://schemas.microsoft.com/office/powerpoint/2010/main" val="50188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B58FA-C816-A92B-B62A-CFC693A8D9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DB8CBD-C263-E922-4EAD-4E8101EBFB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D7641F-BB26-D0A2-2C25-9A15A19A4E7B}"/>
              </a:ext>
            </a:extLst>
          </p:cNvPr>
          <p:cNvSpPr>
            <a:spLocks noGrp="1"/>
          </p:cNvSpPr>
          <p:nvPr>
            <p:ph type="dt" sz="half" idx="10"/>
          </p:nvPr>
        </p:nvSpPr>
        <p:spPr/>
        <p:txBody>
          <a:bodyPr/>
          <a:lstStyle/>
          <a:p>
            <a:fld id="{99E1798A-73AD-4190-B821-928FF608A68C}" type="datetimeFigureOut">
              <a:rPr lang="en-US" smtClean="0"/>
              <a:t>7/30/2024</a:t>
            </a:fld>
            <a:endParaRPr lang="en-US"/>
          </a:p>
        </p:txBody>
      </p:sp>
      <p:sp>
        <p:nvSpPr>
          <p:cNvPr id="5" name="Footer Placeholder 4">
            <a:extLst>
              <a:ext uri="{FF2B5EF4-FFF2-40B4-BE49-F238E27FC236}">
                <a16:creationId xmlns:a16="http://schemas.microsoft.com/office/drawing/2014/main" id="{23FD3800-853D-2FF0-FF24-CD22160954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CF04A8-75AD-0482-C6EA-096AC9578636}"/>
              </a:ext>
            </a:extLst>
          </p:cNvPr>
          <p:cNvSpPr>
            <a:spLocks noGrp="1"/>
          </p:cNvSpPr>
          <p:nvPr>
            <p:ph type="sldNum" sz="quarter" idx="12"/>
          </p:nvPr>
        </p:nvSpPr>
        <p:spPr/>
        <p:txBody>
          <a:bodyPr/>
          <a:lstStyle/>
          <a:p>
            <a:fld id="{80E59184-3599-4B7B-AE6C-2C0C92FF7F0F}" type="slidenum">
              <a:rPr lang="en-US" smtClean="0"/>
              <a:t>‹#›</a:t>
            </a:fld>
            <a:endParaRPr lang="en-US"/>
          </a:p>
        </p:txBody>
      </p:sp>
    </p:spTree>
    <p:extLst>
      <p:ext uri="{BB962C8B-B14F-4D97-AF65-F5344CB8AC3E}">
        <p14:creationId xmlns:p14="http://schemas.microsoft.com/office/powerpoint/2010/main" val="2985755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00CF8-830D-AF7A-FA4F-9974E4F68432}"/>
              </a:ext>
            </a:extLst>
          </p:cNvPr>
          <p:cNvSpPr>
            <a:spLocks noGrp="1"/>
          </p:cNvSpPr>
          <p:nvPr>
            <p:ph type="title"/>
          </p:nvPr>
        </p:nvSpPr>
        <p:spPr/>
        <p:txBody>
          <a:bodyPr/>
          <a:lstStyle>
            <a:lvl1pPr>
              <a:defRPr b="1">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166343FD-4C12-8A28-10CA-6121E142796D}"/>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ED0ADB-777F-857B-FCBD-2C0100FBDE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9760B03F-13F2-826C-3F61-6AC3E63B8264}"/>
              </a:ext>
            </a:extLst>
          </p:cNvPr>
          <p:cNvPicPr>
            <a:picLocks noChangeAspect="1"/>
          </p:cNvPicPr>
          <p:nvPr userDrawn="1"/>
        </p:nvPicPr>
        <p:blipFill>
          <a:blip r:embed="rId2"/>
          <a:stretch>
            <a:fillRect/>
          </a:stretch>
        </p:blipFill>
        <p:spPr>
          <a:xfrm>
            <a:off x="0" y="0"/>
            <a:ext cx="12192000" cy="365125"/>
          </a:xfrm>
          <a:prstGeom prst="rect">
            <a:avLst/>
          </a:prstGeom>
        </p:spPr>
      </p:pic>
      <p:pic>
        <p:nvPicPr>
          <p:cNvPr id="9" name="Picture 8">
            <a:extLst>
              <a:ext uri="{FF2B5EF4-FFF2-40B4-BE49-F238E27FC236}">
                <a16:creationId xmlns:a16="http://schemas.microsoft.com/office/drawing/2014/main" id="{D97D7914-ED53-976D-C509-02ACD29B8C0B}"/>
              </a:ext>
            </a:extLst>
          </p:cNvPr>
          <p:cNvPicPr>
            <a:picLocks noChangeAspect="1"/>
          </p:cNvPicPr>
          <p:nvPr userDrawn="1"/>
        </p:nvPicPr>
        <p:blipFill>
          <a:blip r:embed="rId3"/>
          <a:stretch>
            <a:fillRect/>
          </a:stretch>
        </p:blipFill>
        <p:spPr>
          <a:xfrm>
            <a:off x="9917722" y="6284325"/>
            <a:ext cx="2105465" cy="452464"/>
          </a:xfrm>
          <a:prstGeom prst="rect">
            <a:avLst/>
          </a:prstGeom>
        </p:spPr>
      </p:pic>
    </p:spTree>
    <p:extLst>
      <p:ext uri="{BB962C8B-B14F-4D97-AF65-F5344CB8AC3E}">
        <p14:creationId xmlns:p14="http://schemas.microsoft.com/office/powerpoint/2010/main" val="4036002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7F02D-BAA9-9545-F792-DB1D9E031E5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A52988-D673-0F51-E4AB-DCC1C71397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0112F4-C740-4BD2-9664-4C74DFB6F2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4E0767-2E75-92A8-226F-81A72EA9FE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B76930-BE14-D9A0-41F2-C14560937D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583EB2-F66A-A70B-902F-129CEAEC419E}"/>
              </a:ext>
            </a:extLst>
          </p:cNvPr>
          <p:cNvSpPr>
            <a:spLocks noGrp="1"/>
          </p:cNvSpPr>
          <p:nvPr>
            <p:ph type="dt" sz="half" idx="10"/>
          </p:nvPr>
        </p:nvSpPr>
        <p:spPr/>
        <p:txBody>
          <a:bodyPr/>
          <a:lstStyle/>
          <a:p>
            <a:fld id="{99E1798A-73AD-4190-B821-928FF608A68C}" type="datetimeFigureOut">
              <a:rPr lang="en-US" smtClean="0"/>
              <a:t>7/30/2024</a:t>
            </a:fld>
            <a:endParaRPr lang="en-US"/>
          </a:p>
        </p:txBody>
      </p:sp>
      <p:sp>
        <p:nvSpPr>
          <p:cNvPr id="8" name="Footer Placeholder 7">
            <a:extLst>
              <a:ext uri="{FF2B5EF4-FFF2-40B4-BE49-F238E27FC236}">
                <a16:creationId xmlns:a16="http://schemas.microsoft.com/office/drawing/2014/main" id="{CEB859F5-49E4-7A82-28DD-3E01982F01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713835-4017-931A-FCD5-B9C3952F9A34}"/>
              </a:ext>
            </a:extLst>
          </p:cNvPr>
          <p:cNvSpPr>
            <a:spLocks noGrp="1"/>
          </p:cNvSpPr>
          <p:nvPr>
            <p:ph type="sldNum" sz="quarter" idx="12"/>
          </p:nvPr>
        </p:nvSpPr>
        <p:spPr/>
        <p:txBody>
          <a:bodyPr/>
          <a:lstStyle/>
          <a:p>
            <a:fld id="{80E59184-3599-4B7B-AE6C-2C0C92FF7F0F}" type="slidenum">
              <a:rPr lang="en-US" smtClean="0"/>
              <a:t>‹#›</a:t>
            </a:fld>
            <a:endParaRPr lang="en-US"/>
          </a:p>
        </p:txBody>
      </p:sp>
    </p:spTree>
    <p:extLst>
      <p:ext uri="{BB962C8B-B14F-4D97-AF65-F5344CB8AC3E}">
        <p14:creationId xmlns:p14="http://schemas.microsoft.com/office/powerpoint/2010/main" val="489370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CADB1-39D6-E34C-E6B9-A680166D3B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BD5173-32DB-30C2-D0BE-5FD092A54550}"/>
              </a:ext>
            </a:extLst>
          </p:cNvPr>
          <p:cNvSpPr>
            <a:spLocks noGrp="1"/>
          </p:cNvSpPr>
          <p:nvPr>
            <p:ph type="dt" sz="half" idx="10"/>
          </p:nvPr>
        </p:nvSpPr>
        <p:spPr/>
        <p:txBody>
          <a:bodyPr/>
          <a:lstStyle/>
          <a:p>
            <a:fld id="{99E1798A-73AD-4190-B821-928FF608A68C}" type="datetimeFigureOut">
              <a:rPr lang="en-US" smtClean="0"/>
              <a:t>7/30/2024</a:t>
            </a:fld>
            <a:endParaRPr lang="en-US"/>
          </a:p>
        </p:txBody>
      </p:sp>
      <p:sp>
        <p:nvSpPr>
          <p:cNvPr id="4" name="Footer Placeholder 3">
            <a:extLst>
              <a:ext uri="{FF2B5EF4-FFF2-40B4-BE49-F238E27FC236}">
                <a16:creationId xmlns:a16="http://schemas.microsoft.com/office/drawing/2014/main" id="{24EE8F48-F0D2-9EC6-F2F7-40A015A04F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925FCF-9955-5479-F645-6C260CDD73C1}"/>
              </a:ext>
            </a:extLst>
          </p:cNvPr>
          <p:cNvSpPr>
            <a:spLocks noGrp="1"/>
          </p:cNvSpPr>
          <p:nvPr>
            <p:ph type="sldNum" sz="quarter" idx="12"/>
          </p:nvPr>
        </p:nvSpPr>
        <p:spPr/>
        <p:txBody>
          <a:bodyPr/>
          <a:lstStyle/>
          <a:p>
            <a:fld id="{80E59184-3599-4B7B-AE6C-2C0C92FF7F0F}" type="slidenum">
              <a:rPr lang="en-US" smtClean="0"/>
              <a:t>‹#›</a:t>
            </a:fld>
            <a:endParaRPr lang="en-US"/>
          </a:p>
        </p:txBody>
      </p:sp>
    </p:spTree>
    <p:extLst>
      <p:ext uri="{BB962C8B-B14F-4D97-AF65-F5344CB8AC3E}">
        <p14:creationId xmlns:p14="http://schemas.microsoft.com/office/powerpoint/2010/main" val="1252640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6F5226-F1BD-39FE-DC16-C308C6EC69F1}"/>
              </a:ext>
            </a:extLst>
          </p:cNvPr>
          <p:cNvSpPr>
            <a:spLocks noGrp="1"/>
          </p:cNvSpPr>
          <p:nvPr>
            <p:ph type="dt" sz="half" idx="10"/>
          </p:nvPr>
        </p:nvSpPr>
        <p:spPr/>
        <p:txBody>
          <a:bodyPr/>
          <a:lstStyle/>
          <a:p>
            <a:fld id="{99E1798A-73AD-4190-B821-928FF608A68C}" type="datetimeFigureOut">
              <a:rPr lang="en-US" smtClean="0"/>
              <a:t>7/30/2024</a:t>
            </a:fld>
            <a:endParaRPr lang="en-US"/>
          </a:p>
        </p:txBody>
      </p:sp>
      <p:sp>
        <p:nvSpPr>
          <p:cNvPr id="3" name="Footer Placeholder 2">
            <a:extLst>
              <a:ext uri="{FF2B5EF4-FFF2-40B4-BE49-F238E27FC236}">
                <a16:creationId xmlns:a16="http://schemas.microsoft.com/office/drawing/2014/main" id="{3E0DFD8C-288B-A19F-3975-6345176FD62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BDD539-F9BD-1A25-2FF1-70592CDC9BA4}"/>
              </a:ext>
            </a:extLst>
          </p:cNvPr>
          <p:cNvSpPr>
            <a:spLocks noGrp="1"/>
          </p:cNvSpPr>
          <p:nvPr>
            <p:ph type="sldNum" sz="quarter" idx="12"/>
          </p:nvPr>
        </p:nvSpPr>
        <p:spPr/>
        <p:txBody>
          <a:bodyPr/>
          <a:lstStyle/>
          <a:p>
            <a:fld id="{80E59184-3599-4B7B-AE6C-2C0C92FF7F0F}" type="slidenum">
              <a:rPr lang="en-US" smtClean="0"/>
              <a:t>‹#›</a:t>
            </a:fld>
            <a:endParaRPr lang="en-US"/>
          </a:p>
        </p:txBody>
      </p:sp>
    </p:spTree>
    <p:extLst>
      <p:ext uri="{BB962C8B-B14F-4D97-AF65-F5344CB8AC3E}">
        <p14:creationId xmlns:p14="http://schemas.microsoft.com/office/powerpoint/2010/main" val="885948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2A989-3906-6255-3D41-EB72DAFCFE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0D3DCB-A179-779C-3674-9F8662469F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5748C2-6B3E-0516-885D-C1A983E29A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77184F-DAB8-ACB9-7FA3-0F067B8B6581}"/>
              </a:ext>
            </a:extLst>
          </p:cNvPr>
          <p:cNvSpPr>
            <a:spLocks noGrp="1"/>
          </p:cNvSpPr>
          <p:nvPr>
            <p:ph type="dt" sz="half" idx="10"/>
          </p:nvPr>
        </p:nvSpPr>
        <p:spPr/>
        <p:txBody>
          <a:bodyPr/>
          <a:lstStyle/>
          <a:p>
            <a:fld id="{99E1798A-73AD-4190-B821-928FF608A68C}" type="datetimeFigureOut">
              <a:rPr lang="en-US" smtClean="0"/>
              <a:t>7/30/2024</a:t>
            </a:fld>
            <a:endParaRPr lang="en-US"/>
          </a:p>
        </p:txBody>
      </p:sp>
      <p:sp>
        <p:nvSpPr>
          <p:cNvPr id="6" name="Footer Placeholder 5">
            <a:extLst>
              <a:ext uri="{FF2B5EF4-FFF2-40B4-BE49-F238E27FC236}">
                <a16:creationId xmlns:a16="http://schemas.microsoft.com/office/drawing/2014/main" id="{4AA845BA-E7B4-01DB-4355-837E622AAD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A7CE6D-61FC-0365-F975-BF924F32F90B}"/>
              </a:ext>
            </a:extLst>
          </p:cNvPr>
          <p:cNvSpPr>
            <a:spLocks noGrp="1"/>
          </p:cNvSpPr>
          <p:nvPr>
            <p:ph type="sldNum" sz="quarter" idx="12"/>
          </p:nvPr>
        </p:nvSpPr>
        <p:spPr/>
        <p:txBody>
          <a:bodyPr/>
          <a:lstStyle/>
          <a:p>
            <a:fld id="{80E59184-3599-4B7B-AE6C-2C0C92FF7F0F}" type="slidenum">
              <a:rPr lang="en-US" smtClean="0"/>
              <a:t>‹#›</a:t>
            </a:fld>
            <a:endParaRPr lang="en-US"/>
          </a:p>
        </p:txBody>
      </p:sp>
    </p:spTree>
    <p:extLst>
      <p:ext uri="{BB962C8B-B14F-4D97-AF65-F5344CB8AC3E}">
        <p14:creationId xmlns:p14="http://schemas.microsoft.com/office/powerpoint/2010/main" val="4099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29AEC0-57E6-4B44-712A-5F16D361D0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E870C0-346E-5FA7-2AC1-A4EE49CAC6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D6DB9A-C227-AE3A-DA44-88C3384926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E1798A-73AD-4190-B821-928FF608A68C}" type="datetimeFigureOut">
              <a:rPr lang="en-US" smtClean="0"/>
              <a:t>7/30/2024</a:t>
            </a:fld>
            <a:endParaRPr lang="en-US"/>
          </a:p>
        </p:txBody>
      </p:sp>
      <p:sp>
        <p:nvSpPr>
          <p:cNvPr id="5" name="Footer Placeholder 4">
            <a:extLst>
              <a:ext uri="{FF2B5EF4-FFF2-40B4-BE49-F238E27FC236}">
                <a16:creationId xmlns:a16="http://schemas.microsoft.com/office/drawing/2014/main" id="{A6BE4DE4-F5F8-9D5D-2741-E14D87CB52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FD44E0-55CC-336F-3738-C8D0C32F67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E59184-3599-4B7B-AE6C-2C0C92FF7F0F}" type="slidenum">
              <a:rPr lang="en-US" smtClean="0"/>
              <a:t>‹#›</a:t>
            </a:fld>
            <a:endParaRPr lang="en-US"/>
          </a:p>
        </p:txBody>
      </p:sp>
    </p:spTree>
    <p:extLst>
      <p:ext uri="{BB962C8B-B14F-4D97-AF65-F5344CB8AC3E}">
        <p14:creationId xmlns:p14="http://schemas.microsoft.com/office/powerpoint/2010/main" val="1138044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4"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896D90-AD25-A612-2CCD-4A7DDA06C5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DF0F98-0A87-E1E0-4FB1-8DE2C93500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912A4E-01FB-4EA5-62D5-EA65A30450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AE58D6F-670E-4CD4-A431-A34B9CAD33B1}" type="datetimeFigureOut">
              <a:rPr lang="en-US" smtClean="0"/>
              <a:t>7/30/2024</a:t>
            </a:fld>
            <a:endParaRPr lang="en-US"/>
          </a:p>
        </p:txBody>
      </p:sp>
      <p:sp>
        <p:nvSpPr>
          <p:cNvPr id="5" name="Footer Placeholder 4">
            <a:extLst>
              <a:ext uri="{FF2B5EF4-FFF2-40B4-BE49-F238E27FC236}">
                <a16:creationId xmlns:a16="http://schemas.microsoft.com/office/drawing/2014/main" id="{3725F6F3-1B83-F6D3-783C-B95E6AE261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20FF01F-4A55-38A2-5F19-ADD01A6EEC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B2C7135-B5FA-45D8-A2C7-803D4CA7B74B}" type="slidenum">
              <a:rPr lang="en-US" smtClean="0"/>
              <a:t>‹#›</a:t>
            </a:fld>
            <a:endParaRPr lang="en-US"/>
          </a:p>
        </p:txBody>
      </p:sp>
    </p:spTree>
    <p:extLst>
      <p:ext uri="{BB962C8B-B14F-4D97-AF65-F5344CB8AC3E}">
        <p14:creationId xmlns:p14="http://schemas.microsoft.com/office/powerpoint/2010/main" val="120107324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5.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quotenova.net/authors/arthur-ashe/xn3mdb"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diagramLayout" Target="../diagrams/layout6.xml"/><Relationship Id="rId7" Type="http://schemas.openxmlformats.org/officeDocument/2006/relationships/image" Target="../media/image51.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10" Type="http://schemas.openxmlformats.org/officeDocument/2006/relationships/image" Target="../media/image54.png"/><Relationship Id="rId4" Type="http://schemas.openxmlformats.org/officeDocument/2006/relationships/diagramQuickStyle" Target="../diagrams/quickStyle6.xml"/><Relationship Id="rId9" Type="http://schemas.openxmlformats.org/officeDocument/2006/relationships/image" Target="../media/image53.jpe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usnews.com/education/best-graduate-schools/articles/how-us-news-calculated-the-rankings"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57.jpeg"/><Relationship Id="rId4" Type="http://schemas.openxmlformats.org/officeDocument/2006/relationships/image" Target="../media/image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marketing91.com/productivity/" TargetMode="External"/><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6.jpg"/><Relationship Id="rId4" Type="http://schemas.openxmlformats.org/officeDocument/2006/relationships/image" Target="../media/image60.jpg"/></Relationships>
</file>

<file path=ppt/slides/_rels/slide21.xml.rels><?xml version="1.0" encoding="UTF-8" standalone="yes"?>
<Relationships xmlns="http://schemas.openxmlformats.org/package/2006/relationships"><Relationship Id="rId3" Type="http://schemas.openxmlformats.org/officeDocument/2006/relationships/hyperlink" Target="https://nam12.safelinks.protection.outlook.com/?url=https%3A%2F%2Fredcap.link%2FIndividualAssignment1&amp;data=05%7C02%7Claberge%40clemson.edu%7C7ed6a385737d42c1773908dc6b719517%7C0c9bf8f6ccad4b87818d49026938aa97%7C0%7C0%7C638503382777633009%7CUnknown%7CTWFpbGZsb3d8eyJWIjoiMC4wLjAwMDAiLCJQIjoiV2luMzIiLCJBTiI6Ik1haWwiLCJXVCI6Mn0%3D%7C0%7C%7C%7C&amp;sdata=AUPvlWvNEFayu6nUTjAZEmi%2B%2F38Um0JcLDNmaULo7Is%3D&amp;reserved=0" TargetMode="External"/><Relationship Id="rId2" Type="http://schemas.openxmlformats.org/officeDocument/2006/relationships/hyperlink" Target="https://nam12.safelinks.protection.outlook.com/?url=https%3A%2F%2Fredcap.healthsciencessc.org%2Fsurveys%2F%3Fs%3DJMD84THHHA433MDH&amp;data=05%7C02%7Claberge%40clemson.edu%7C7ed6a385737d42c1773908dc6b719517%7C0c9bf8f6ccad4b87818d49026938aa97%7C0%7C0%7C638503382777621308%7CUnknown%7CTWFpbGZsb3d8eyJWIjoiMC4wLjAwMDAiLCJQIjoiV2luMzIiLCJBTiI6Ik1haWwiLCJXVCI6Mn0%3D%7C0%7C%7C%7C&amp;sdata=4MUNUq3zOzYNAycBRcWuorZtxJfHA9OerQ0dcw2R52s%3D&amp;reserved=0"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6.jpg"/><Relationship Id="rId4" Type="http://schemas.openxmlformats.org/officeDocument/2006/relationships/image" Target="../media/image61.jpeg"/></Relationships>
</file>

<file path=ppt/slides/_rels/slide2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nam12.safelinks.protection.outlook.com/?url=https%3A%2F%2Fredcap.link%2FIndividualAssignment2&amp;data=05%7C02%7Claberge%40clemson.edu%7C7ed6a385737d42c1773908dc6b719517%7C0c9bf8f6ccad4b87818d49026938aa97%7C0%7C0%7C638503382777647164%7CUnknown%7CTWFpbGZsb3d8eyJWIjoiMC4wLjAwMDAiLCJQIjoiV2luMzIiLCJBTiI6Ik1haWwiLCJXVCI6Mn0%3D%7C0%7C%7C%7C&amp;sdata=ddvL7wQVlAulCTfUSH%2B0DgQdNPm6ShO4PaBhUDvUlwc%3D&amp;reserved=0" TargetMode="External"/><Relationship Id="rId2" Type="http://schemas.openxmlformats.org/officeDocument/2006/relationships/hyperlink" Target="https://nam12.safelinks.protection.outlook.com/?url=https%3A%2F%2Fredcap.healthsciencessc.org%2Fsurveys%2F%3Fs%3DK4A4NPNMTC9AH4K3&amp;data=05%7C02%7Claberge%40clemson.edu%7C7ed6a385737d42c1773908dc6b719517%7C0c9bf8f6ccad4b87818d49026938aa97%7C0%7C0%7C638503382777641054%7CUnknown%7CTWFpbGZsb3d8eyJWIjoiMC4wLjAwMDAiLCJQIjoiV2luMzIiLCJBTiI6Ik1haWwiLCJXVCI6Mn0%3D%7C0%7C%7C%7C&amp;sdata=vzHm9gvHplLsVy3ejZwNlGmYGswI5puZWTr%2BRVt2FbY%3D&amp;reserved=0"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64.jpeg"/><Relationship Id="rId4" Type="http://schemas.openxmlformats.org/officeDocument/2006/relationships/image" Target="../media/image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65.pn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microsoft.com/office/2018/10/relationships/comments" Target="../comments/modernComment_541_D54E75C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redcap.link/BIOEFacultyElevate" TargetMode="External"/><Relationship Id="rId2" Type="http://schemas.openxmlformats.org/officeDocument/2006/relationships/hyperlink" Target="https://nam12.safelinks.protection.outlook.com/?url=https%3A%2F%2Fredcap.healthsciencessc.org%2Fsurveys%2F%3Fs%3D9HF44YCADYHHRRJD&amp;data=05%7C02%7Claberge%40clemson.edu%7C02c95f50259b4f0107a808dc630c216e%7C0c9bf8f6ccad4b87818d49026938aa97%7C0%7C0%7C638494150943714325%7CUnknown%7CTWFpbGZsb3d8eyJWIjoiMC4wLjAwMDAiLCJQIjoiV2luMzIiLCJBTiI6Ik1haWwiLCJXVCI6Mn0%3D%7C0%7C%7C%7C&amp;sdata=iq4CNa8eeY%2FQ1Wj9u9D3Zj6pAKpshMdqBAPHCmI47tk%3D&amp;reserved=0"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9" Type="http://schemas.openxmlformats.org/officeDocument/2006/relationships/image" Target="../media/image44.png"/><Relationship Id="rId21" Type="http://schemas.openxmlformats.org/officeDocument/2006/relationships/image" Target="../media/image26.png"/><Relationship Id="rId34" Type="http://schemas.openxmlformats.org/officeDocument/2006/relationships/image" Target="../media/image39.png"/><Relationship Id="rId42" Type="http://schemas.openxmlformats.org/officeDocument/2006/relationships/image" Target="../media/image47.png"/><Relationship Id="rId7" Type="http://schemas.openxmlformats.org/officeDocument/2006/relationships/image" Target="../media/image12.png"/><Relationship Id="rId2" Type="http://schemas.openxmlformats.org/officeDocument/2006/relationships/notesSlide" Target="../notesSlides/notesSlide3.xml"/><Relationship Id="rId16" Type="http://schemas.openxmlformats.org/officeDocument/2006/relationships/image" Target="../media/image21.png"/><Relationship Id="rId20" Type="http://schemas.openxmlformats.org/officeDocument/2006/relationships/image" Target="../media/image25.png"/><Relationship Id="rId29" Type="http://schemas.openxmlformats.org/officeDocument/2006/relationships/image" Target="../media/image34.png"/><Relationship Id="rId41"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32" Type="http://schemas.openxmlformats.org/officeDocument/2006/relationships/image" Target="../media/image37.png"/><Relationship Id="rId37" Type="http://schemas.openxmlformats.org/officeDocument/2006/relationships/image" Target="../media/image42.png"/><Relationship Id="rId40" Type="http://schemas.openxmlformats.org/officeDocument/2006/relationships/image" Target="../media/image45.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png"/><Relationship Id="rId36" Type="http://schemas.openxmlformats.org/officeDocument/2006/relationships/image" Target="../media/image41.png"/><Relationship Id="rId10" Type="http://schemas.openxmlformats.org/officeDocument/2006/relationships/image" Target="../media/image15.png"/><Relationship Id="rId19" Type="http://schemas.openxmlformats.org/officeDocument/2006/relationships/image" Target="../media/image24.png"/><Relationship Id="rId31" Type="http://schemas.openxmlformats.org/officeDocument/2006/relationships/image" Target="../media/image36.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png"/><Relationship Id="rId30" Type="http://schemas.openxmlformats.org/officeDocument/2006/relationships/image" Target="../media/image35.png"/><Relationship Id="rId35" Type="http://schemas.openxmlformats.org/officeDocument/2006/relationships/image" Target="../media/image40.png"/><Relationship Id="rId43" Type="http://schemas.openxmlformats.org/officeDocument/2006/relationships/image" Target="../media/image48.png"/><Relationship Id="rId8" Type="http://schemas.openxmlformats.org/officeDocument/2006/relationships/image" Target="../media/image13.png"/><Relationship Id="rId3" Type="http://schemas.openxmlformats.org/officeDocument/2006/relationships/image" Target="../media/image8.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33" Type="http://schemas.openxmlformats.org/officeDocument/2006/relationships/image" Target="../media/image38.png"/><Relationship Id="rId38"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hyperlink" Target="https://www.aauw.org/"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6.jpg"/><Relationship Id="rId4" Type="http://schemas.openxmlformats.org/officeDocument/2006/relationships/image" Target="../media/image49.jpe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Placeholder 13" descr="Data Points Digital background">
            <a:extLst>
              <a:ext uri="{FF2B5EF4-FFF2-40B4-BE49-F238E27FC236}">
                <a16:creationId xmlns:a16="http://schemas.microsoft.com/office/drawing/2014/main" id="{9A8AD548-922D-4E1D-B19C-5F6E808B816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20989" y="0"/>
            <a:ext cx="7452360" cy="6858000"/>
          </a:xfrm>
        </p:spPr>
      </p:pic>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449676" y="4102615"/>
            <a:ext cx="6511030" cy="2384898"/>
          </a:xfrm>
        </p:spPr>
        <p:txBody>
          <a:bodyPr anchor="b" anchorCtr="0">
            <a:noAutofit/>
          </a:bodyPr>
          <a:lstStyle/>
          <a:p>
            <a:br>
              <a:rPr lang="en-US" sz="3200" dirty="0"/>
            </a:br>
            <a:br>
              <a:rPr lang="en-US" sz="3200" dirty="0"/>
            </a:br>
            <a:r>
              <a:rPr lang="en-US" sz="4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br>
              <a:rPr lang="en-US" sz="4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br>
              <a:rPr lang="en-US" sz="3200" dirty="0"/>
            </a:br>
            <a:br>
              <a:rPr lang="en-US" sz="3200" dirty="0"/>
            </a:br>
            <a:endParaRPr lang="en-US" sz="3200" dirty="0"/>
          </a:p>
        </p:txBody>
      </p:sp>
      <p:sp>
        <p:nvSpPr>
          <p:cNvPr id="3" name="TextBox 2">
            <a:extLst>
              <a:ext uri="{FF2B5EF4-FFF2-40B4-BE49-F238E27FC236}">
                <a16:creationId xmlns:a16="http://schemas.microsoft.com/office/drawing/2014/main" id="{D7A22575-A0E3-76D9-11D1-FE9EE3AF3556}"/>
              </a:ext>
            </a:extLst>
          </p:cNvPr>
          <p:cNvSpPr txBox="1"/>
          <p:nvPr/>
        </p:nvSpPr>
        <p:spPr>
          <a:xfrm>
            <a:off x="346094" y="3926725"/>
            <a:ext cx="6718194" cy="2762679"/>
          </a:xfrm>
          <a:prstGeom prst="rect">
            <a:avLst/>
          </a:prstGeom>
          <a:noFill/>
        </p:spPr>
        <p:txBody>
          <a:bodyPr wrap="square" rtlCol="0">
            <a:spAutoFit/>
          </a:bodyPr>
          <a:lstStyle/>
          <a:p>
            <a:pPr>
              <a:lnSpc>
                <a:spcPct val="107000"/>
              </a:lnSpc>
            </a:pPr>
            <a:r>
              <a:rPr lang="en-US"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BIOE Faculty Elevate:</a:t>
            </a:r>
            <a:endParaRPr lang="en-US" sz="4000" dirty="0">
              <a:solidFill>
                <a:schemeClr val="bg1"/>
              </a:solidFill>
            </a:endParaRPr>
          </a:p>
          <a:p>
            <a:pPr marL="0" marR="0">
              <a:lnSpc>
                <a:spcPct val="107000"/>
              </a:lnSpc>
              <a:spcBef>
                <a:spcPts val="0"/>
              </a:spcBef>
              <a:spcAft>
                <a:spcPts val="0"/>
              </a:spcAft>
            </a:pPr>
            <a:r>
              <a:rPr lang="en-US" sz="3200" b="1" kern="100" dirty="0">
                <a:solidFill>
                  <a:schemeClr val="bg1"/>
                </a:solidFill>
                <a:effectLst/>
                <a:latin typeface="Calibri" panose="020F0502020204030204" pitchFamily="34" charset="0"/>
                <a:ea typeface="Aptos" panose="020B0004020202020204" pitchFamily="34" charset="0"/>
                <a:cs typeface="Times New Roman" panose="02020603050405020304" pitchFamily="18" charset="0"/>
              </a:rPr>
              <a:t>A Collective Approach toward Elevating Faculty Professional Development </a:t>
            </a:r>
            <a:endParaRPr lang="en-US" sz="3200" b="1" dirty="0">
              <a:solidFill>
                <a:schemeClr val="bg1"/>
              </a:solidFill>
            </a:endParaRPr>
          </a:p>
          <a:p>
            <a:pPr algn="r"/>
            <a:r>
              <a:rPr lang="en-US" sz="2800" b="1" dirty="0">
                <a:solidFill>
                  <a:schemeClr val="bg1"/>
                </a:solidFill>
              </a:rPr>
              <a:t>May 7, 2024</a:t>
            </a:r>
          </a:p>
        </p:txBody>
      </p:sp>
      <p:pic>
        <p:nvPicPr>
          <p:cNvPr id="19" name="Picture 18">
            <a:extLst>
              <a:ext uri="{FF2B5EF4-FFF2-40B4-BE49-F238E27FC236}">
                <a16:creationId xmlns:a16="http://schemas.microsoft.com/office/drawing/2014/main" id="{FDA5CC10-CD93-145B-A471-000EFC097D04}"/>
              </a:ext>
            </a:extLst>
          </p:cNvPr>
          <p:cNvPicPr>
            <a:picLocks noChangeAspect="1"/>
          </p:cNvPicPr>
          <p:nvPr/>
        </p:nvPicPr>
        <p:blipFill>
          <a:blip r:embed="rId4"/>
          <a:stretch>
            <a:fillRect/>
          </a:stretch>
        </p:blipFill>
        <p:spPr>
          <a:xfrm>
            <a:off x="8192062" y="512720"/>
            <a:ext cx="3324689" cy="714475"/>
          </a:xfrm>
          <a:prstGeom prst="rect">
            <a:avLst/>
          </a:prstGeom>
        </p:spPr>
      </p:pic>
      <p:pic>
        <p:nvPicPr>
          <p:cNvPr id="1030" name="Picture 6">
            <a:extLst>
              <a:ext uri="{FF2B5EF4-FFF2-40B4-BE49-F238E27FC236}">
                <a16:creationId xmlns:a16="http://schemas.microsoft.com/office/drawing/2014/main" id="{B7C920A1-4FB3-6E86-8638-36BD925C4A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2062" y="1851845"/>
            <a:ext cx="3324689" cy="5006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814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3716DDB-11CC-E918-2AE2-88C0FA32608A}"/>
              </a:ext>
            </a:extLst>
          </p:cNvPr>
          <p:cNvPicPr>
            <a:picLocks noChangeAspect="1"/>
          </p:cNvPicPr>
          <p:nvPr/>
        </p:nvPicPr>
        <p:blipFill>
          <a:blip r:embed="rId2"/>
          <a:stretch>
            <a:fillRect/>
          </a:stretch>
        </p:blipFill>
        <p:spPr>
          <a:xfrm>
            <a:off x="2047400" y="365125"/>
            <a:ext cx="7634135" cy="3576623"/>
          </a:xfrm>
          <a:prstGeom prst="rect">
            <a:avLst/>
          </a:prstGeom>
        </p:spPr>
      </p:pic>
      <p:sp>
        <p:nvSpPr>
          <p:cNvPr id="14" name="TextBox 13">
            <a:extLst>
              <a:ext uri="{FF2B5EF4-FFF2-40B4-BE49-F238E27FC236}">
                <a16:creationId xmlns:a16="http://schemas.microsoft.com/office/drawing/2014/main" id="{5673CA2E-0E01-4627-A651-F0A2A6AE06E9}"/>
              </a:ext>
            </a:extLst>
          </p:cNvPr>
          <p:cNvSpPr txBox="1"/>
          <p:nvPr/>
        </p:nvSpPr>
        <p:spPr>
          <a:xfrm>
            <a:off x="8009138" y="4041143"/>
            <a:ext cx="1796043" cy="369332"/>
          </a:xfrm>
          <a:prstGeom prst="rect">
            <a:avLst/>
          </a:prstGeom>
          <a:noFill/>
        </p:spPr>
        <p:txBody>
          <a:bodyPr wrap="square">
            <a:spAutoFit/>
          </a:bodyPr>
          <a:lstStyle/>
          <a:p>
            <a:r>
              <a:rPr lang="en-US" dirty="0">
                <a:hlinkClick r:id="rId3"/>
              </a:rPr>
              <a:t>(quotenova.net)</a:t>
            </a:r>
            <a:endParaRPr lang="en-US" dirty="0"/>
          </a:p>
        </p:txBody>
      </p:sp>
      <p:sp>
        <p:nvSpPr>
          <p:cNvPr id="16" name="TextBox 15">
            <a:extLst>
              <a:ext uri="{FF2B5EF4-FFF2-40B4-BE49-F238E27FC236}">
                <a16:creationId xmlns:a16="http://schemas.microsoft.com/office/drawing/2014/main" id="{DAC079FD-FE5C-8863-9E80-F79AC467F604}"/>
              </a:ext>
            </a:extLst>
          </p:cNvPr>
          <p:cNvSpPr txBox="1"/>
          <p:nvPr/>
        </p:nvSpPr>
        <p:spPr>
          <a:xfrm>
            <a:off x="1150033" y="4879202"/>
            <a:ext cx="9428871" cy="1384995"/>
          </a:xfrm>
          <a:prstGeom prst="rect">
            <a:avLst/>
          </a:prstGeom>
          <a:noFill/>
        </p:spPr>
        <p:txBody>
          <a:bodyPr wrap="square">
            <a:spAutoFit/>
          </a:bodyPr>
          <a:lstStyle/>
          <a:p>
            <a:r>
              <a:rPr lang="en-US" sz="2800" b="0" i="1" dirty="0">
                <a:solidFill>
                  <a:srgbClr val="000000"/>
                </a:solidFill>
                <a:effectLst/>
                <a:highlight>
                  <a:srgbClr val="FFFFFF"/>
                </a:highlight>
                <a:latin typeface="Aptos" panose="020B0004020202020204" pitchFamily="34" charset="0"/>
              </a:rPr>
              <a:t>This quote suggests that success is not merely achieving a goal or reaching a destination, but rather the entire process of striving, learning, and growing that leads to that endpoint.</a:t>
            </a:r>
            <a:endParaRPr lang="en-US" sz="2800" i="1" dirty="0">
              <a:latin typeface="Aptos" panose="020B0004020202020204" pitchFamily="34" charset="0"/>
            </a:endParaRPr>
          </a:p>
        </p:txBody>
      </p:sp>
    </p:spTree>
    <p:extLst>
      <p:ext uri="{BB962C8B-B14F-4D97-AF65-F5344CB8AC3E}">
        <p14:creationId xmlns:p14="http://schemas.microsoft.com/office/powerpoint/2010/main" val="3176458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216CF-D3FF-597D-8645-A16A5B803EAC}"/>
              </a:ext>
            </a:extLst>
          </p:cNvPr>
          <p:cNvSpPr>
            <a:spLocks noGrp="1"/>
          </p:cNvSpPr>
          <p:nvPr>
            <p:ph type="title"/>
          </p:nvPr>
        </p:nvSpPr>
        <p:spPr>
          <a:xfrm>
            <a:off x="402101" y="387500"/>
            <a:ext cx="10515600" cy="1325563"/>
          </a:xfrm>
        </p:spPr>
        <p:txBody>
          <a:bodyPr/>
          <a:lstStyle/>
          <a:p>
            <a:r>
              <a:rPr lang="en-US" sz="4400" kern="0" dirty="0">
                <a:solidFill>
                  <a:srgbClr val="0D0D0D"/>
                </a:solidFill>
                <a:effectLst/>
                <a:highlight>
                  <a:srgbClr val="FFFFFF"/>
                </a:highlight>
                <a:ea typeface="Aptos" panose="020B0004020202020204" pitchFamily="34" charset="0"/>
                <a:cs typeface="Segoe UI" panose="020B0502040204020203" pitchFamily="34" charset="0"/>
              </a:rPr>
              <a:t>What is success in academia?</a:t>
            </a:r>
          </a:p>
        </p:txBody>
      </p:sp>
      <p:sp>
        <p:nvSpPr>
          <p:cNvPr id="3" name="Content Placeholder 2">
            <a:extLst>
              <a:ext uri="{FF2B5EF4-FFF2-40B4-BE49-F238E27FC236}">
                <a16:creationId xmlns:a16="http://schemas.microsoft.com/office/drawing/2014/main" id="{68744E2F-F6FA-BE4E-025B-772D53556D34}"/>
              </a:ext>
            </a:extLst>
          </p:cNvPr>
          <p:cNvSpPr>
            <a:spLocks noGrp="1"/>
          </p:cNvSpPr>
          <p:nvPr>
            <p:ph idx="1"/>
          </p:nvPr>
        </p:nvSpPr>
        <p:spPr>
          <a:xfrm>
            <a:off x="402099" y="1713063"/>
            <a:ext cx="9713449" cy="3177776"/>
          </a:xfrm>
        </p:spPr>
        <p:txBody>
          <a:bodyPr>
            <a:normAutofit fontScale="92500" lnSpcReduction="10000"/>
          </a:bodyPr>
          <a:lstStyle/>
          <a:p>
            <a:r>
              <a:rPr lang="en-US" sz="3600" kern="0" dirty="0">
                <a:solidFill>
                  <a:srgbClr val="0D0D0D"/>
                </a:solidFill>
                <a:effectLst/>
                <a:highlight>
                  <a:srgbClr val="FFFFFF"/>
                </a:highlight>
                <a:ea typeface="Aptos" panose="020B0004020202020204" pitchFamily="34" charset="0"/>
                <a:cs typeface="Segoe UI" panose="020B0502040204020203" pitchFamily="34" charset="0"/>
              </a:rPr>
              <a:t>A “</a:t>
            </a:r>
            <a:r>
              <a:rPr lang="en-US" sz="3600" b="1" u="sng" kern="0" dirty="0">
                <a:solidFill>
                  <a:srgbClr val="0D0D0D"/>
                </a:solidFill>
                <a:effectLst/>
                <a:ea typeface="Aptos" panose="020B0004020202020204" pitchFamily="34" charset="0"/>
                <a:cs typeface="Segoe UI" panose="020B0502040204020203" pitchFamily="34" charset="0"/>
              </a:rPr>
              <a:t>journey to a destination</a:t>
            </a:r>
            <a:r>
              <a:rPr lang="en-US" sz="3600" b="1" kern="0" dirty="0">
                <a:solidFill>
                  <a:srgbClr val="0D0D0D"/>
                </a:solidFill>
                <a:effectLst/>
                <a:ea typeface="Aptos" panose="020B0004020202020204" pitchFamily="34" charset="0"/>
                <a:cs typeface="Segoe UI" panose="020B0502040204020203" pitchFamily="34" charset="0"/>
              </a:rPr>
              <a:t>” </a:t>
            </a:r>
            <a:r>
              <a:rPr lang="en-US" sz="3600" kern="0" dirty="0">
                <a:solidFill>
                  <a:srgbClr val="0D0D0D"/>
                </a:solidFill>
                <a:effectLst/>
                <a:highlight>
                  <a:srgbClr val="FFFFFF"/>
                </a:highlight>
                <a:ea typeface="Aptos" panose="020B0004020202020204" pitchFamily="34" charset="0"/>
                <a:cs typeface="Segoe UI" panose="020B0502040204020203" pitchFamily="34" charset="0"/>
              </a:rPr>
              <a:t>with opportunities for growth, learning, and adaptation along the way.</a:t>
            </a:r>
          </a:p>
          <a:p>
            <a:r>
              <a:rPr lang="en-US" sz="3600" kern="0" dirty="0">
                <a:solidFill>
                  <a:srgbClr val="0D0D0D"/>
                </a:solidFill>
                <a:effectLst/>
                <a:highlight>
                  <a:srgbClr val="FFFFFF"/>
                </a:highlight>
                <a:ea typeface="Aptos" panose="020B0004020202020204" pitchFamily="34" charset="0"/>
                <a:cs typeface="Segoe UI" panose="020B0502040204020203" pitchFamily="34" charset="0"/>
              </a:rPr>
              <a:t> Is multifaceted and vary based on individual goals, departmental and institutional expectations, and field.</a:t>
            </a:r>
          </a:p>
          <a:p>
            <a:r>
              <a:rPr lang="en-US" sz="3600" kern="0" dirty="0">
                <a:solidFill>
                  <a:srgbClr val="0D0D0D"/>
                </a:solidFill>
                <a:highlight>
                  <a:srgbClr val="FFFFFF"/>
                </a:highlight>
                <a:ea typeface="Aptos" panose="020B0004020202020204" pitchFamily="34" charset="0"/>
                <a:cs typeface="Segoe UI" panose="020B0502040204020203" pitchFamily="34" charset="0"/>
              </a:rPr>
              <a:t>Resilience, determination, flexibility, enthusiasm. </a:t>
            </a:r>
          </a:p>
          <a:p>
            <a:r>
              <a:rPr lang="en-US" sz="3600" kern="0" dirty="0">
                <a:solidFill>
                  <a:srgbClr val="0D0D0D"/>
                </a:solidFill>
                <a:effectLst/>
                <a:highlight>
                  <a:srgbClr val="FFFF00"/>
                </a:highlight>
                <a:ea typeface="Aptos" panose="020B0004020202020204" pitchFamily="34" charset="0"/>
                <a:cs typeface="Segoe UI" panose="020B0502040204020203" pitchFamily="34" charset="0"/>
              </a:rPr>
              <a:t>Professional reputation</a:t>
            </a:r>
          </a:p>
        </p:txBody>
      </p:sp>
      <p:graphicFrame>
        <p:nvGraphicFramePr>
          <p:cNvPr id="13" name="Diagram 12">
            <a:extLst>
              <a:ext uri="{FF2B5EF4-FFF2-40B4-BE49-F238E27FC236}">
                <a16:creationId xmlns:a16="http://schemas.microsoft.com/office/drawing/2014/main" id="{AC1A5B73-15B3-0F0B-99B8-9A98B8100F19}"/>
              </a:ext>
            </a:extLst>
          </p:cNvPr>
          <p:cNvGraphicFramePr/>
          <p:nvPr>
            <p:extLst>
              <p:ext uri="{D42A27DB-BD31-4B8C-83A1-F6EECF244321}">
                <p14:modId xmlns:p14="http://schemas.microsoft.com/office/powerpoint/2010/main" val="2179129581"/>
              </p:ext>
            </p:extLst>
          </p:nvPr>
        </p:nvGraphicFramePr>
        <p:xfrm>
          <a:off x="1595901" y="4470250"/>
          <a:ext cx="8128000" cy="2000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88777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16E0B-1D8D-A56C-567F-3A140692C622}"/>
              </a:ext>
            </a:extLst>
          </p:cNvPr>
          <p:cNvSpPr>
            <a:spLocks noGrp="1"/>
          </p:cNvSpPr>
          <p:nvPr>
            <p:ph type="title"/>
          </p:nvPr>
        </p:nvSpPr>
        <p:spPr>
          <a:xfrm>
            <a:off x="187037" y="170258"/>
            <a:ext cx="10515600" cy="1325563"/>
          </a:xfrm>
        </p:spPr>
        <p:txBody>
          <a:bodyPr/>
          <a:lstStyle/>
          <a:p>
            <a:r>
              <a:rPr lang="en-US" dirty="0"/>
              <a:t>Professional Reputation</a:t>
            </a:r>
          </a:p>
        </p:txBody>
      </p:sp>
      <p:sp>
        <p:nvSpPr>
          <p:cNvPr id="3" name="Content Placeholder 2">
            <a:extLst>
              <a:ext uri="{FF2B5EF4-FFF2-40B4-BE49-F238E27FC236}">
                <a16:creationId xmlns:a16="http://schemas.microsoft.com/office/drawing/2014/main" id="{2A9F21F2-25D0-45AA-60E0-E50C6D6FEE1B}"/>
              </a:ext>
            </a:extLst>
          </p:cNvPr>
          <p:cNvSpPr>
            <a:spLocks noGrp="1"/>
          </p:cNvSpPr>
          <p:nvPr>
            <p:ph idx="1"/>
          </p:nvPr>
        </p:nvSpPr>
        <p:spPr>
          <a:xfrm>
            <a:off x="419101" y="1374576"/>
            <a:ext cx="6615545" cy="4351338"/>
          </a:xfrm>
        </p:spPr>
        <p:txBody>
          <a:bodyPr>
            <a:normAutofit/>
          </a:bodyPr>
          <a:lstStyle/>
          <a:p>
            <a:r>
              <a:rPr lang="en-US" sz="2400" b="0" i="0" dirty="0">
                <a:solidFill>
                  <a:srgbClr val="0D0D0D"/>
                </a:solidFill>
                <a:effectLst/>
                <a:highlight>
                  <a:srgbClr val="FFFFFF"/>
                </a:highlight>
                <a:latin typeface="Aptos" panose="020B0004020202020204" pitchFamily="34" charset="0"/>
              </a:rPr>
              <a:t>Collective </a:t>
            </a:r>
            <a:r>
              <a:rPr lang="en-US" sz="2400" b="0" i="0" dirty="0">
                <a:solidFill>
                  <a:srgbClr val="0D0D0D"/>
                </a:solidFill>
                <a:effectLst/>
                <a:highlight>
                  <a:srgbClr val="FFFF00"/>
                </a:highlight>
                <a:latin typeface="Aptos" panose="020B0004020202020204" pitchFamily="34" charset="0"/>
              </a:rPr>
              <a:t>perception</a:t>
            </a:r>
            <a:r>
              <a:rPr lang="en-US" sz="2400" b="0" i="0" dirty="0">
                <a:solidFill>
                  <a:srgbClr val="0D0D0D"/>
                </a:solidFill>
                <a:effectLst/>
                <a:highlight>
                  <a:srgbClr val="FFFFFF"/>
                </a:highlight>
                <a:latin typeface="Aptos" panose="020B0004020202020204" pitchFamily="34" charset="0"/>
              </a:rPr>
              <a:t> and assessment of an individual's </a:t>
            </a:r>
            <a:r>
              <a:rPr lang="en-US" sz="2400" b="0" i="0" dirty="0">
                <a:solidFill>
                  <a:srgbClr val="0D0D0D"/>
                </a:solidFill>
                <a:effectLst/>
                <a:highlight>
                  <a:srgbClr val="FFFF00"/>
                </a:highlight>
                <a:latin typeface="Aptos" panose="020B0004020202020204" pitchFamily="34" charset="0"/>
              </a:rPr>
              <a:t>character, competence, and credibility</a:t>
            </a:r>
            <a:r>
              <a:rPr lang="en-US" sz="2400" b="0" i="0" dirty="0">
                <a:solidFill>
                  <a:srgbClr val="0D0D0D"/>
                </a:solidFill>
                <a:effectLst/>
                <a:highlight>
                  <a:srgbClr val="FFFFFF"/>
                </a:highlight>
                <a:latin typeface="Aptos" panose="020B0004020202020204" pitchFamily="34" charset="0"/>
              </a:rPr>
              <a:t> within their professional community. </a:t>
            </a:r>
          </a:p>
          <a:p>
            <a:r>
              <a:rPr lang="en-US" sz="2400" b="1" i="0" dirty="0">
                <a:solidFill>
                  <a:srgbClr val="0D0D0D"/>
                </a:solidFill>
                <a:effectLst/>
                <a:highlight>
                  <a:srgbClr val="FFFF00"/>
                </a:highlight>
                <a:latin typeface="Aptos" panose="020B0004020202020204" pitchFamily="34" charset="0"/>
              </a:rPr>
              <a:t>Valuable asset </a:t>
            </a:r>
            <a:r>
              <a:rPr lang="en-US" sz="2400" b="0" i="0" dirty="0">
                <a:solidFill>
                  <a:srgbClr val="0D0D0D"/>
                </a:solidFill>
                <a:effectLst/>
                <a:highlight>
                  <a:srgbClr val="FFFFFF"/>
                </a:highlight>
                <a:latin typeface="Aptos" panose="020B0004020202020204" pitchFamily="34" charset="0"/>
              </a:rPr>
              <a:t>that influences opportunities for career advancement, collaboration, and success. </a:t>
            </a:r>
          </a:p>
          <a:p>
            <a:r>
              <a:rPr lang="en-US" sz="2400" b="0" i="0" dirty="0">
                <a:solidFill>
                  <a:srgbClr val="0D0D0D"/>
                </a:solidFill>
                <a:effectLst/>
                <a:highlight>
                  <a:srgbClr val="FFFFFF"/>
                </a:highlight>
                <a:latin typeface="Aptos" panose="020B0004020202020204" pitchFamily="34" charset="0"/>
              </a:rPr>
              <a:t>Reflection of the esteem and regard that others hold for an individual based on their </a:t>
            </a:r>
            <a:r>
              <a:rPr lang="en-US" sz="2400" b="0" i="0" dirty="0">
                <a:solidFill>
                  <a:srgbClr val="0D0D0D"/>
                </a:solidFill>
                <a:effectLst/>
                <a:highlight>
                  <a:srgbClr val="FFFF00"/>
                </a:highlight>
                <a:latin typeface="Aptos" panose="020B0004020202020204" pitchFamily="34" charset="0"/>
              </a:rPr>
              <a:t>professional achievements and contributions</a:t>
            </a:r>
            <a:r>
              <a:rPr lang="en-US" sz="2400" b="0" i="0" dirty="0">
                <a:solidFill>
                  <a:srgbClr val="0D0D0D"/>
                </a:solidFill>
                <a:effectLst/>
                <a:highlight>
                  <a:srgbClr val="FFFFFF"/>
                </a:highlight>
                <a:latin typeface="Aptos" panose="020B0004020202020204" pitchFamily="34" charset="0"/>
              </a:rPr>
              <a:t>. </a:t>
            </a:r>
          </a:p>
        </p:txBody>
      </p:sp>
      <p:sp>
        <p:nvSpPr>
          <p:cNvPr id="5" name="Callout: Left Arrow 4">
            <a:extLst>
              <a:ext uri="{FF2B5EF4-FFF2-40B4-BE49-F238E27FC236}">
                <a16:creationId xmlns:a16="http://schemas.microsoft.com/office/drawing/2014/main" id="{515EA877-C26D-2C14-D481-CF017EDABA4A}"/>
              </a:ext>
            </a:extLst>
          </p:cNvPr>
          <p:cNvSpPr/>
          <p:nvPr/>
        </p:nvSpPr>
        <p:spPr>
          <a:xfrm>
            <a:off x="7031182" y="1253331"/>
            <a:ext cx="4738254" cy="4351338"/>
          </a:xfrm>
          <a:prstGeom prst="leftArrowCallout">
            <a:avLst/>
          </a:prstGeom>
          <a:noFill/>
          <a:ln w="57150">
            <a:solidFill>
              <a:srgbClr val="F5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0A2FC9E-8535-9100-6A9B-E77F45542DD1}"/>
              </a:ext>
            </a:extLst>
          </p:cNvPr>
          <p:cNvSpPr txBox="1"/>
          <p:nvPr/>
        </p:nvSpPr>
        <p:spPr>
          <a:xfrm>
            <a:off x="8825346" y="2527529"/>
            <a:ext cx="2361800" cy="2308324"/>
          </a:xfrm>
          <a:prstGeom prst="rect">
            <a:avLst/>
          </a:prstGeom>
          <a:noFill/>
        </p:spPr>
        <p:txBody>
          <a:bodyPr wrap="none" rtlCol="0">
            <a:spAutoFit/>
          </a:bodyPr>
          <a:lstStyle/>
          <a:p>
            <a:pPr marL="285750" indent="-285750">
              <a:buFont typeface="Arial" panose="020B0604020202020204" pitchFamily="34" charset="0"/>
              <a:buChar char="•"/>
            </a:pPr>
            <a:r>
              <a:rPr lang="en-US" sz="2400" dirty="0">
                <a:latin typeface="Aptos" panose="020B0004020202020204" pitchFamily="34" charset="0"/>
              </a:rPr>
              <a:t>Competence</a:t>
            </a:r>
          </a:p>
          <a:p>
            <a:pPr marL="285750" indent="-285750">
              <a:buFont typeface="Arial" panose="020B0604020202020204" pitchFamily="34" charset="0"/>
              <a:buChar char="•"/>
            </a:pPr>
            <a:r>
              <a:rPr lang="en-US" sz="2400" dirty="0">
                <a:latin typeface="Aptos" panose="020B0004020202020204" pitchFamily="34" charset="0"/>
              </a:rPr>
              <a:t>Achievements</a:t>
            </a:r>
          </a:p>
          <a:p>
            <a:pPr marL="285750" indent="-285750">
              <a:buFont typeface="Arial" panose="020B0604020202020204" pitchFamily="34" charset="0"/>
              <a:buChar char="•"/>
            </a:pPr>
            <a:r>
              <a:rPr lang="en-US" sz="2400" dirty="0">
                <a:latin typeface="Aptos" panose="020B0004020202020204" pitchFamily="34" charset="0"/>
              </a:rPr>
              <a:t>Contributions</a:t>
            </a:r>
          </a:p>
          <a:p>
            <a:pPr marL="285750" indent="-285750">
              <a:buFont typeface="Arial" panose="020B0604020202020204" pitchFamily="34" charset="0"/>
              <a:buChar char="•"/>
            </a:pPr>
            <a:r>
              <a:rPr lang="en-US" sz="2400" dirty="0">
                <a:latin typeface="Aptos" panose="020B0004020202020204" pitchFamily="34" charset="0"/>
              </a:rPr>
              <a:t>Endorsement</a:t>
            </a:r>
          </a:p>
          <a:p>
            <a:pPr marL="285750" indent="-285750">
              <a:buFont typeface="Arial" panose="020B0604020202020204" pitchFamily="34" charset="0"/>
              <a:buChar char="•"/>
            </a:pPr>
            <a:r>
              <a:rPr lang="en-US" sz="2400" dirty="0">
                <a:latin typeface="Aptos" panose="020B0004020202020204" pitchFamily="34" charset="0"/>
              </a:rPr>
              <a:t>Networking</a:t>
            </a:r>
          </a:p>
          <a:p>
            <a:pPr marL="285750" indent="-285750">
              <a:buFont typeface="Arial" panose="020B0604020202020204" pitchFamily="34" charset="0"/>
              <a:buChar char="•"/>
            </a:pPr>
            <a:r>
              <a:rPr lang="en-US" sz="2400" dirty="0">
                <a:latin typeface="Aptos" panose="020B0004020202020204" pitchFamily="34" charset="0"/>
              </a:rPr>
              <a:t>Relationships</a:t>
            </a:r>
          </a:p>
        </p:txBody>
      </p:sp>
      <p:sp>
        <p:nvSpPr>
          <p:cNvPr id="7" name="TextBox 6">
            <a:extLst>
              <a:ext uri="{FF2B5EF4-FFF2-40B4-BE49-F238E27FC236}">
                <a16:creationId xmlns:a16="http://schemas.microsoft.com/office/drawing/2014/main" id="{DF004F4D-01EF-4711-1789-D625D0539E8C}"/>
              </a:ext>
            </a:extLst>
          </p:cNvPr>
          <p:cNvSpPr txBox="1"/>
          <p:nvPr/>
        </p:nvSpPr>
        <p:spPr>
          <a:xfrm>
            <a:off x="8714509" y="1498651"/>
            <a:ext cx="2794035" cy="523220"/>
          </a:xfrm>
          <a:prstGeom prst="rect">
            <a:avLst/>
          </a:prstGeom>
          <a:noFill/>
        </p:spPr>
        <p:txBody>
          <a:bodyPr wrap="none" rtlCol="0">
            <a:spAutoFit/>
          </a:bodyPr>
          <a:lstStyle/>
          <a:p>
            <a:r>
              <a:rPr lang="en-US" sz="2800" b="1" dirty="0"/>
              <a:t>Key Components:</a:t>
            </a:r>
          </a:p>
        </p:txBody>
      </p:sp>
      <p:sp>
        <p:nvSpPr>
          <p:cNvPr id="8" name="TextBox 7">
            <a:extLst>
              <a:ext uri="{FF2B5EF4-FFF2-40B4-BE49-F238E27FC236}">
                <a16:creationId xmlns:a16="http://schemas.microsoft.com/office/drawing/2014/main" id="{EE7411A4-BDD2-EE28-5061-90B8AC7672FA}"/>
              </a:ext>
            </a:extLst>
          </p:cNvPr>
          <p:cNvSpPr txBox="1"/>
          <p:nvPr/>
        </p:nvSpPr>
        <p:spPr>
          <a:xfrm>
            <a:off x="422564" y="5180006"/>
            <a:ext cx="7931152" cy="1200329"/>
          </a:xfrm>
          <a:prstGeom prst="rect">
            <a:avLst/>
          </a:prstGeom>
          <a:noFill/>
          <a:ln w="38100">
            <a:solidFill>
              <a:srgbClr val="F56600"/>
            </a:solidFill>
          </a:ln>
        </p:spPr>
        <p:txBody>
          <a:bodyPr wrap="square" rtlCol="0">
            <a:spAutoFit/>
          </a:bodyPr>
          <a:lstStyle/>
          <a:p>
            <a:r>
              <a:rPr lang="en-US" sz="2400" b="0" i="0" dirty="0">
                <a:solidFill>
                  <a:srgbClr val="0D0D0D"/>
                </a:solidFill>
                <a:effectLst/>
                <a:highlight>
                  <a:srgbClr val="FFFFFF"/>
                </a:highlight>
                <a:latin typeface="Aptos" panose="020B0004020202020204" pitchFamily="34" charset="0"/>
              </a:rPr>
              <a:t>Maintaining and enhancing a positive professional reputation requires </a:t>
            </a:r>
            <a:r>
              <a:rPr lang="en-US" sz="2400" b="0" i="0" dirty="0">
                <a:solidFill>
                  <a:srgbClr val="F56600"/>
                </a:solidFill>
                <a:effectLst/>
                <a:highlight>
                  <a:srgbClr val="FFFFFF"/>
                </a:highlight>
                <a:latin typeface="Aptos" panose="020B0004020202020204" pitchFamily="34" charset="0"/>
              </a:rPr>
              <a:t>ongoing attention to building trust</a:t>
            </a:r>
            <a:r>
              <a:rPr lang="en-US" sz="2400" b="0" i="0" dirty="0">
                <a:solidFill>
                  <a:srgbClr val="0D0D0D"/>
                </a:solidFill>
                <a:effectLst/>
                <a:highlight>
                  <a:srgbClr val="FFFFFF"/>
                </a:highlight>
                <a:latin typeface="Aptos" panose="020B0004020202020204" pitchFamily="34" charset="0"/>
              </a:rPr>
              <a:t>, demonstrating competence, and acting with integrity.</a:t>
            </a:r>
          </a:p>
        </p:txBody>
      </p:sp>
      <p:sp>
        <p:nvSpPr>
          <p:cNvPr id="9" name="TextBox 8">
            <a:extLst>
              <a:ext uri="{FF2B5EF4-FFF2-40B4-BE49-F238E27FC236}">
                <a16:creationId xmlns:a16="http://schemas.microsoft.com/office/drawing/2014/main" id="{A6AA2B24-9476-86D0-EF33-C8DF7147E4E1}"/>
              </a:ext>
            </a:extLst>
          </p:cNvPr>
          <p:cNvSpPr txBox="1"/>
          <p:nvPr/>
        </p:nvSpPr>
        <p:spPr>
          <a:xfrm>
            <a:off x="612429" y="4621277"/>
            <a:ext cx="2007024" cy="369332"/>
          </a:xfrm>
          <a:prstGeom prst="rect">
            <a:avLst/>
          </a:prstGeom>
          <a:noFill/>
        </p:spPr>
        <p:txBody>
          <a:bodyPr wrap="none" rtlCol="0">
            <a:spAutoFit/>
          </a:bodyPr>
          <a:lstStyle/>
          <a:p>
            <a:r>
              <a:rPr lang="en-US" dirty="0"/>
              <a:t>(Merriam-Webster)</a:t>
            </a:r>
          </a:p>
        </p:txBody>
      </p:sp>
    </p:spTree>
    <p:extLst>
      <p:ext uri="{BB962C8B-B14F-4D97-AF65-F5344CB8AC3E}">
        <p14:creationId xmlns:p14="http://schemas.microsoft.com/office/powerpoint/2010/main" val="1121104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D3B5C-BA53-77F9-3D5F-55AFF9AA8D41}"/>
              </a:ext>
            </a:extLst>
          </p:cNvPr>
          <p:cNvSpPr>
            <a:spLocks noGrp="1"/>
          </p:cNvSpPr>
          <p:nvPr>
            <p:ph type="title"/>
          </p:nvPr>
        </p:nvSpPr>
        <p:spPr>
          <a:xfrm>
            <a:off x="528711" y="288499"/>
            <a:ext cx="10515600" cy="1325563"/>
          </a:xfrm>
        </p:spPr>
        <p:txBody>
          <a:bodyPr/>
          <a:lstStyle/>
          <a:p>
            <a:r>
              <a:rPr lang="en-US" dirty="0"/>
              <a:t>Profile of a BIOE Faculty Member</a:t>
            </a:r>
          </a:p>
        </p:txBody>
      </p:sp>
      <p:sp>
        <p:nvSpPr>
          <p:cNvPr id="3" name="Content Placeholder 2">
            <a:extLst>
              <a:ext uri="{FF2B5EF4-FFF2-40B4-BE49-F238E27FC236}">
                <a16:creationId xmlns:a16="http://schemas.microsoft.com/office/drawing/2014/main" id="{12099EB2-73DB-D230-9E83-2E7130D42B3E}"/>
              </a:ext>
            </a:extLst>
          </p:cNvPr>
          <p:cNvSpPr>
            <a:spLocks noGrp="1"/>
          </p:cNvSpPr>
          <p:nvPr>
            <p:ph idx="1"/>
          </p:nvPr>
        </p:nvSpPr>
        <p:spPr>
          <a:xfrm>
            <a:off x="528711" y="1469928"/>
            <a:ext cx="10515600" cy="2358243"/>
          </a:xfrm>
        </p:spPr>
        <p:txBody>
          <a:bodyPr/>
          <a:lstStyle/>
          <a:p>
            <a:r>
              <a:rPr lang="en-US" dirty="0"/>
              <a:t>Contributor to the mission of the department</a:t>
            </a:r>
          </a:p>
          <a:p>
            <a:pPr lvl="1"/>
            <a:r>
              <a:rPr lang="en-US" dirty="0">
                <a:latin typeface="Calibri" panose="020F0502020204030204" pitchFamily="34" charset="0"/>
                <a:ea typeface="Calibri" panose="020F0502020204030204" pitchFamily="34" charset="0"/>
                <a:cs typeface="Times New Roman" panose="02020603050405020304" pitchFamily="18" charset="0"/>
              </a:rPr>
              <a:t>“…to </a:t>
            </a:r>
            <a:r>
              <a:rPr lang="en-US" dirty="0">
                <a:highlight>
                  <a:srgbClr val="FFFF00"/>
                </a:highlight>
                <a:latin typeface="Calibri" panose="020F0502020204030204" pitchFamily="34" charset="0"/>
                <a:ea typeface="Calibri" panose="020F0502020204030204" pitchFamily="34" charset="0"/>
                <a:cs typeface="Times New Roman" panose="02020603050405020304" pitchFamily="18" charset="0"/>
              </a:rPr>
              <a:t>educate and prepare students for professional careers </a:t>
            </a:r>
            <a:r>
              <a:rPr lang="en-US" dirty="0">
                <a:latin typeface="Calibri" panose="020F0502020204030204" pitchFamily="34" charset="0"/>
                <a:ea typeface="Calibri" panose="020F0502020204030204" pitchFamily="34" charset="0"/>
                <a:cs typeface="Times New Roman" panose="02020603050405020304" pitchFamily="18" charset="0"/>
              </a:rPr>
              <a:t>in bioengineering for global competitiveness and </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to develop and disseminate bioengineering knowledge through research and engagement in economic development </a:t>
            </a:r>
            <a:r>
              <a:rPr lang="en-US" dirty="0">
                <a:latin typeface="Calibri" panose="020F0502020204030204" pitchFamily="34" charset="0"/>
                <a:ea typeface="Calibri" panose="020F0502020204030204" pitchFamily="34" charset="0"/>
                <a:cs typeface="Times New Roman" panose="02020603050405020304" pitchFamily="18" charset="0"/>
              </a:rPr>
              <a:t>to advance health innovation and biotechnology in alignment with Clemson’s land-grant mission.” (2018)</a:t>
            </a:r>
            <a:endParaRPr lang="fr-FR" dirty="0">
              <a:latin typeface="Calibri" panose="020F0502020204030204" pitchFamily="34" charset="0"/>
              <a:ea typeface="Calibri" panose="020F0502020204030204" pitchFamily="34" charset="0"/>
              <a:cs typeface="Times New Roman" panose="02020603050405020304" pitchFamily="18" charset="0"/>
            </a:endParaRPr>
          </a:p>
          <a:p>
            <a:pPr lvl="1"/>
            <a:endParaRPr lang="en-US" dirty="0"/>
          </a:p>
          <a:p>
            <a:endParaRPr lang="en-US" dirty="0"/>
          </a:p>
        </p:txBody>
      </p:sp>
      <p:grpSp>
        <p:nvGrpSpPr>
          <p:cNvPr id="12" name="Group 11">
            <a:extLst>
              <a:ext uri="{FF2B5EF4-FFF2-40B4-BE49-F238E27FC236}">
                <a16:creationId xmlns:a16="http://schemas.microsoft.com/office/drawing/2014/main" id="{C122E77C-D5AD-31F7-2C81-2D52F2DA69A9}"/>
              </a:ext>
            </a:extLst>
          </p:cNvPr>
          <p:cNvGrpSpPr/>
          <p:nvPr/>
        </p:nvGrpSpPr>
        <p:grpSpPr>
          <a:xfrm>
            <a:off x="1230915" y="3741128"/>
            <a:ext cx="8760660" cy="4817896"/>
            <a:chOff x="1230915" y="3741128"/>
            <a:chExt cx="8760660" cy="4817896"/>
          </a:xfrm>
        </p:grpSpPr>
        <p:graphicFrame>
          <p:nvGraphicFramePr>
            <p:cNvPr id="8" name="Diagram 7">
              <a:extLst>
                <a:ext uri="{FF2B5EF4-FFF2-40B4-BE49-F238E27FC236}">
                  <a16:creationId xmlns:a16="http://schemas.microsoft.com/office/drawing/2014/main" id="{6F4B138C-18A5-0C2E-C45B-72646D27DDD5}"/>
                </a:ext>
              </a:extLst>
            </p:cNvPr>
            <p:cNvGraphicFramePr/>
            <p:nvPr>
              <p:extLst>
                <p:ext uri="{D42A27DB-BD31-4B8C-83A1-F6EECF244321}">
                  <p14:modId xmlns:p14="http://schemas.microsoft.com/office/powerpoint/2010/main" val="2048679431"/>
                </p:ext>
              </p:extLst>
            </p:nvPr>
          </p:nvGraphicFramePr>
          <p:xfrm>
            <a:off x="2553579" y="4002261"/>
            <a:ext cx="6835144" cy="45567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1" name="Group 10">
              <a:extLst>
                <a:ext uri="{FF2B5EF4-FFF2-40B4-BE49-F238E27FC236}">
                  <a16:creationId xmlns:a16="http://schemas.microsoft.com/office/drawing/2014/main" id="{70768C46-8D79-4860-4794-F4FD6F35995C}"/>
                </a:ext>
              </a:extLst>
            </p:cNvPr>
            <p:cNvGrpSpPr/>
            <p:nvPr/>
          </p:nvGrpSpPr>
          <p:grpSpPr>
            <a:xfrm>
              <a:off x="1230915" y="3741128"/>
              <a:ext cx="8760660" cy="1964180"/>
              <a:chOff x="1230915" y="3741128"/>
              <a:chExt cx="8760660" cy="1964180"/>
            </a:xfrm>
          </p:grpSpPr>
          <p:pic>
            <p:nvPicPr>
              <p:cNvPr id="1026" name="Picture 2" descr="Teaching Icon Design 504100 Vector Art at Vecteezy">
                <a:extLst>
                  <a:ext uri="{FF2B5EF4-FFF2-40B4-BE49-F238E27FC236}">
                    <a16:creationId xmlns:a16="http://schemas.microsoft.com/office/drawing/2014/main" id="{B9103294-CD41-E42D-EC23-7011D56972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0915" y="3801797"/>
                <a:ext cx="1900311" cy="190031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search Icon Style 7882234 Vector Art at Vecteezy">
                <a:extLst>
                  <a:ext uri="{FF2B5EF4-FFF2-40B4-BE49-F238E27FC236}">
                    <a16:creationId xmlns:a16="http://schemas.microsoft.com/office/drawing/2014/main" id="{DA4DAC43-FFE2-5B50-8AD8-CD624D5E54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15744" y="3804997"/>
                <a:ext cx="1900311" cy="190031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estilo de icono de satisfacción del cliente 12751544 Vector en Vecteezy">
                <a:extLst>
                  <a:ext uri="{FF2B5EF4-FFF2-40B4-BE49-F238E27FC236}">
                    <a16:creationId xmlns:a16="http://schemas.microsoft.com/office/drawing/2014/main" id="{E80B1FDD-DD80-B9C0-076F-C0618EA3F1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71151" y="3889720"/>
                <a:ext cx="1603129" cy="1603129"/>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CD00367C-A51A-7C5B-7952-D7AF4CCBD6D6}"/>
                  </a:ext>
                </a:extLst>
              </p:cNvPr>
              <p:cNvSpPr/>
              <p:nvPr/>
            </p:nvSpPr>
            <p:spPr>
              <a:xfrm>
                <a:off x="5800573" y="3801796"/>
                <a:ext cx="1900311" cy="1900311"/>
              </a:xfrm>
              <a:prstGeom prst="ellipse">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9BE01AC-DADC-A812-B279-73FFC0B75209}"/>
                  </a:ext>
                </a:extLst>
              </p:cNvPr>
              <p:cNvPicPr>
                <a:picLocks noChangeAspect="1"/>
              </p:cNvPicPr>
              <p:nvPr/>
            </p:nvPicPr>
            <p:blipFill>
              <a:blip r:embed="rId10"/>
              <a:stretch>
                <a:fillRect/>
              </a:stretch>
            </p:blipFill>
            <p:spPr>
              <a:xfrm>
                <a:off x="8615718" y="4083211"/>
                <a:ext cx="927596" cy="1303188"/>
              </a:xfrm>
              <a:prstGeom prst="rect">
                <a:avLst/>
              </a:prstGeom>
            </p:spPr>
          </p:pic>
          <p:sp>
            <p:nvSpPr>
              <p:cNvPr id="10" name="Oval 9">
                <a:extLst>
                  <a:ext uri="{FF2B5EF4-FFF2-40B4-BE49-F238E27FC236}">
                    <a16:creationId xmlns:a16="http://schemas.microsoft.com/office/drawing/2014/main" id="{B4052CD9-B9BB-816C-28E9-A7975D158728}"/>
                  </a:ext>
                </a:extLst>
              </p:cNvPr>
              <p:cNvSpPr/>
              <p:nvPr/>
            </p:nvSpPr>
            <p:spPr>
              <a:xfrm>
                <a:off x="8091264" y="3741128"/>
                <a:ext cx="1900311" cy="1900311"/>
              </a:xfrm>
              <a:prstGeom prst="ellipse">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199858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255E1A1-B2FD-0E91-604F-3AE76EC5AA69}"/>
              </a:ext>
            </a:extLst>
          </p:cNvPr>
          <p:cNvGraphicFramePr>
            <a:graphicFrameLocks noGrp="1"/>
          </p:cNvGraphicFramePr>
          <p:nvPr>
            <p:ph idx="1"/>
            <p:extLst>
              <p:ext uri="{D42A27DB-BD31-4B8C-83A1-F6EECF244321}">
                <p14:modId xmlns:p14="http://schemas.microsoft.com/office/powerpoint/2010/main" val="4192138820"/>
              </p:ext>
            </p:extLst>
          </p:nvPr>
        </p:nvGraphicFramePr>
        <p:xfrm>
          <a:off x="97824" y="1235675"/>
          <a:ext cx="11996352" cy="49640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8">
            <a:extLst>
              <a:ext uri="{FF2B5EF4-FFF2-40B4-BE49-F238E27FC236}">
                <a16:creationId xmlns:a16="http://schemas.microsoft.com/office/drawing/2014/main" id="{8CC43941-F688-5DCF-8AED-73F4E4F5B0F7}"/>
              </a:ext>
            </a:extLst>
          </p:cNvPr>
          <p:cNvSpPr/>
          <p:nvPr/>
        </p:nvSpPr>
        <p:spPr>
          <a:xfrm>
            <a:off x="886691" y="1235676"/>
            <a:ext cx="9749387" cy="40011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 name="Title 1">
            <a:extLst>
              <a:ext uri="{FF2B5EF4-FFF2-40B4-BE49-F238E27FC236}">
                <a16:creationId xmlns:a16="http://schemas.microsoft.com/office/drawing/2014/main" id="{CDEC0F46-4012-8D15-8902-FFB742D0CB68}"/>
              </a:ext>
            </a:extLst>
          </p:cNvPr>
          <p:cNvSpPr>
            <a:spLocks noGrp="1"/>
          </p:cNvSpPr>
          <p:nvPr>
            <p:ph type="title"/>
          </p:nvPr>
        </p:nvSpPr>
        <p:spPr>
          <a:xfrm>
            <a:off x="120478" y="179773"/>
            <a:ext cx="10515600" cy="1325563"/>
          </a:xfrm>
        </p:spPr>
        <p:txBody>
          <a:bodyPr/>
          <a:lstStyle/>
          <a:p>
            <a:r>
              <a:rPr lang="en-US" dirty="0"/>
              <a:t>Workload and Goals Factored in Success</a:t>
            </a:r>
          </a:p>
        </p:txBody>
      </p:sp>
      <p:sp>
        <p:nvSpPr>
          <p:cNvPr id="6" name="TextBox 5">
            <a:extLst>
              <a:ext uri="{FF2B5EF4-FFF2-40B4-BE49-F238E27FC236}">
                <a16:creationId xmlns:a16="http://schemas.microsoft.com/office/drawing/2014/main" id="{503499CA-AD5A-E1E2-33CD-3241DB503E47}"/>
              </a:ext>
            </a:extLst>
          </p:cNvPr>
          <p:cNvSpPr txBox="1"/>
          <p:nvPr/>
        </p:nvSpPr>
        <p:spPr>
          <a:xfrm>
            <a:off x="580767" y="5184083"/>
            <a:ext cx="10997513" cy="738664"/>
          </a:xfrm>
          <a:prstGeom prst="rect">
            <a:avLst/>
          </a:prstGeom>
          <a:solidFill>
            <a:schemeClr val="accent6">
              <a:lumMod val="40000"/>
              <a:lumOff val="60000"/>
            </a:schemeClr>
          </a:solidFill>
        </p:spPr>
        <p:txBody>
          <a:bodyPr wrap="square">
            <a:spAutoFit/>
          </a:bodyPr>
          <a:lstStyle/>
          <a:p>
            <a:pPr lvl="0" algn="ctr"/>
            <a:r>
              <a:rPr lang="en-US" sz="2400" b="1" dirty="0">
                <a:latin typeface="Aptos" panose="020B0004020202020204" pitchFamily="34" charset="0"/>
              </a:rPr>
              <a:t>Department Success and Reputation</a:t>
            </a:r>
          </a:p>
          <a:p>
            <a:pPr lvl="0" algn="ctr"/>
            <a:r>
              <a:rPr lang="en-US" sz="1800" b="1" dirty="0">
                <a:latin typeface="Aptos" panose="020B0004020202020204" pitchFamily="34" charset="0"/>
              </a:rPr>
              <a:t>(Mission Driven; Assessment, Rankings, etc.)</a:t>
            </a:r>
            <a:endParaRPr lang="en-US" dirty="0">
              <a:latin typeface="Aptos" panose="020B0004020202020204" pitchFamily="34" charset="0"/>
            </a:endParaRPr>
          </a:p>
        </p:txBody>
      </p:sp>
      <p:sp>
        <p:nvSpPr>
          <p:cNvPr id="7" name="TextBox 6">
            <a:extLst>
              <a:ext uri="{FF2B5EF4-FFF2-40B4-BE49-F238E27FC236}">
                <a16:creationId xmlns:a16="http://schemas.microsoft.com/office/drawing/2014/main" id="{69BD0A15-D25E-6EF8-31B2-47D6FE586346}"/>
              </a:ext>
            </a:extLst>
          </p:cNvPr>
          <p:cNvSpPr txBox="1"/>
          <p:nvPr/>
        </p:nvSpPr>
        <p:spPr>
          <a:xfrm>
            <a:off x="3346621" y="1232014"/>
            <a:ext cx="5498757" cy="400110"/>
          </a:xfrm>
          <a:prstGeom prst="rect">
            <a:avLst/>
          </a:prstGeom>
          <a:noFill/>
        </p:spPr>
        <p:txBody>
          <a:bodyPr wrap="square">
            <a:spAutoFit/>
          </a:bodyPr>
          <a:lstStyle/>
          <a:p>
            <a:pPr lvl="0" algn="ctr"/>
            <a:r>
              <a:rPr lang="en-US" sz="2000" b="1" dirty="0">
                <a:latin typeface="Aptos" panose="020B0004020202020204" pitchFamily="34" charset="0"/>
              </a:rPr>
              <a:t>Faculty Individual Roadmap and Career Goals</a:t>
            </a:r>
            <a:endParaRPr lang="en-US" sz="1600" dirty="0"/>
          </a:p>
        </p:txBody>
      </p:sp>
      <p:cxnSp>
        <p:nvCxnSpPr>
          <p:cNvPr id="11" name="Straight Arrow Connector 10">
            <a:extLst>
              <a:ext uri="{FF2B5EF4-FFF2-40B4-BE49-F238E27FC236}">
                <a16:creationId xmlns:a16="http://schemas.microsoft.com/office/drawing/2014/main" id="{F34860FE-8B8D-7D02-CB37-5E0876A97AE3}"/>
              </a:ext>
            </a:extLst>
          </p:cNvPr>
          <p:cNvCxnSpPr>
            <a:cxnSpLocks/>
          </p:cNvCxnSpPr>
          <p:nvPr/>
        </p:nvCxnSpPr>
        <p:spPr>
          <a:xfrm>
            <a:off x="886691" y="1989438"/>
            <a:ext cx="9749387" cy="0"/>
          </a:xfrm>
          <a:prstGeom prst="straightConnector1">
            <a:avLst/>
          </a:prstGeom>
          <a:ln w="762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0D8BF73-3B1B-C925-5BCA-2F372AEBEA85}"/>
              </a:ext>
            </a:extLst>
          </p:cNvPr>
          <p:cNvCxnSpPr>
            <a:cxnSpLocks/>
          </p:cNvCxnSpPr>
          <p:nvPr/>
        </p:nvCxnSpPr>
        <p:spPr>
          <a:xfrm>
            <a:off x="120478" y="5184083"/>
            <a:ext cx="11973698" cy="0"/>
          </a:xfrm>
          <a:prstGeom prst="straightConnector1">
            <a:avLst/>
          </a:prstGeom>
          <a:ln w="76200">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9570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E6869-0D71-8251-F4DF-C9AECD0CED8E}"/>
              </a:ext>
            </a:extLst>
          </p:cNvPr>
          <p:cNvSpPr>
            <a:spLocks noGrp="1"/>
          </p:cNvSpPr>
          <p:nvPr>
            <p:ph type="title"/>
          </p:nvPr>
        </p:nvSpPr>
        <p:spPr/>
        <p:txBody>
          <a:bodyPr/>
          <a:lstStyle/>
          <a:p>
            <a:r>
              <a:rPr lang="en-US" dirty="0"/>
              <a:t>Departmental Reputation - Rankings</a:t>
            </a:r>
          </a:p>
        </p:txBody>
      </p:sp>
      <p:sp>
        <p:nvSpPr>
          <p:cNvPr id="3" name="Content Placeholder 2">
            <a:extLst>
              <a:ext uri="{FF2B5EF4-FFF2-40B4-BE49-F238E27FC236}">
                <a16:creationId xmlns:a16="http://schemas.microsoft.com/office/drawing/2014/main" id="{FEFF6941-A219-495B-404F-598BD74C2160}"/>
              </a:ext>
            </a:extLst>
          </p:cNvPr>
          <p:cNvSpPr>
            <a:spLocks noGrp="1"/>
          </p:cNvSpPr>
          <p:nvPr>
            <p:ph idx="1"/>
          </p:nvPr>
        </p:nvSpPr>
        <p:spPr>
          <a:xfrm>
            <a:off x="838199" y="1548810"/>
            <a:ext cx="10515600" cy="4351338"/>
          </a:xfrm>
        </p:spPr>
        <p:txBody>
          <a:bodyPr/>
          <a:lstStyle/>
          <a:p>
            <a:pPr>
              <a:lnSpc>
                <a:spcPct val="107000"/>
              </a:lnSpc>
              <a:spcBef>
                <a:spcPts val="0"/>
              </a:spcBef>
            </a:pPr>
            <a:r>
              <a:rPr lang="en-US" sz="2400" dirty="0">
                <a:latin typeface="Calibri" panose="020F0502020204030204" pitchFamily="34" charset="0"/>
                <a:ea typeface="Calibri" panose="020F0502020204030204" pitchFamily="34" charset="0"/>
                <a:cs typeface="Times New Roman" panose="02020603050405020304" pitchFamily="18" charset="0"/>
              </a:rPr>
              <a:t>P</a:t>
            </a:r>
            <a:r>
              <a:rPr lang="en-US" sz="2400" dirty="0">
                <a:effectLst/>
                <a:latin typeface="Calibri" panose="020F0502020204030204" pitchFamily="34" charset="0"/>
                <a:ea typeface="Calibri" panose="020F0502020204030204" pitchFamily="34" charset="0"/>
                <a:cs typeface="Times New Roman" panose="02020603050405020304" pitchFamily="18" charset="0"/>
              </a:rPr>
              <a:t>erception of excellence and preeminence.  In the fiercely competitive and increasingly global higher education sector, </a:t>
            </a:r>
            <a:r>
              <a:rPr lang="en-US" sz="24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perception is nearly as important as performance</a:t>
            </a:r>
            <a:r>
              <a:rPr lang="en-US" sz="2400" dirty="0">
                <a:effectLst/>
                <a:latin typeface="Calibri" panose="020F0502020204030204" pitchFamily="34" charset="0"/>
                <a:ea typeface="Calibri" panose="020F0502020204030204" pitchFamily="34" charset="0"/>
                <a:cs typeface="Times New Roman" panose="02020603050405020304" pitchFamily="18" charset="0"/>
              </a:rPr>
              <a:t>.</a:t>
            </a:r>
            <a:r>
              <a:rPr lang="en-US" sz="2400" b="1" u="sng"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USNWR rankings (and others)</a:t>
            </a:r>
          </a:p>
          <a:p>
            <a:pPr marR="0" lvl="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Impact on recruitment (students, staff, faculty), research, et al.</a:t>
            </a:r>
          </a:p>
          <a:p>
            <a:pPr marR="0" lvl="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Impact on research – Important for grant funding, peer-review process.</a:t>
            </a:r>
          </a:p>
          <a:p>
            <a:endParaRPr lang="en-US" dirty="0"/>
          </a:p>
        </p:txBody>
      </p:sp>
      <p:sp>
        <p:nvSpPr>
          <p:cNvPr id="5" name="TextBox 4">
            <a:extLst>
              <a:ext uri="{FF2B5EF4-FFF2-40B4-BE49-F238E27FC236}">
                <a16:creationId xmlns:a16="http://schemas.microsoft.com/office/drawing/2014/main" id="{012F49FF-7E9C-CD0A-0CD5-91157CF2CB29}"/>
              </a:ext>
            </a:extLst>
          </p:cNvPr>
          <p:cNvSpPr txBox="1"/>
          <p:nvPr/>
        </p:nvSpPr>
        <p:spPr>
          <a:xfrm>
            <a:off x="838198" y="4245610"/>
            <a:ext cx="9996055" cy="2450094"/>
          </a:xfrm>
          <a:prstGeom prst="rect">
            <a:avLst/>
          </a:prstGeom>
          <a:noFill/>
          <a:ln>
            <a:solidFill>
              <a:srgbClr val="F56600"/>
            </a:solidFill>
          </a:ln>
        </p:spPr>
        <p:txBody>
          <a:bodyPr wrap="square">
            <a:spAutoFit/>
          </a:bodyPr>
          <a:lstStyle/>
          <a:p>
            <a:pPr marL="0" marR="0">
              <a:lnSpc>
                <a:spcPct val="107000"/>
              </a:lnSpc>
              <a:spcBef>
                <a:spcPts val="0"/>
              </a:spcBef>
              <a:spcAft>
                <a:spcPts val="0"/>
              </a:spcAft>
            </a:pP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USNEWS RANKING - ENGINEERING SPECIALITY</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For engineering specialties, in summer, U.S. News works directly with each engineering school to collect a list of its engineering programs that offered a doctoral degree in each specialty area, as well as a list of each program's department heads. Then in fall, the department heads are given a list of the schools that offered doctoral programs in their particular specialty and asked to rate them on a scale from 1 (marginal) to 5 (outstanding) or Do not Know. The responses for each school were then averaged by the number of responses for that school.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https://www.usnews.com/education/best-graduate-schools/articles/how-us-news-calculated-the-rankings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42185D54-6B39-BCC6-B559-7E050111EB85}"/>
              </a:ext>
            </a:extLst>
          </p:cNvPr>
          <p:cNvPicPr>
            <a:picLocks noChangeAspect="1"/>
          </p:cNvPicPr>
          <p:nvPr/>
        </p:nvPicPr>
        <p:blipFill>
          <a:blip r:embed="rId3"/>
          <a:stretch>
            <a:fillRect/>
          </a:stretch>
        </p:blipFill>
        <p:spPr>
          <a:xfrm>
            <a:off x="5088408" y="2678105"/>
            <a:ext cx="1495634" cy="438211"/>
          </a:xfrm>
          <a:prstGeom prst="rect">
            <a:avLst/>
          </a:prstGeom>
        </p:spPr>
      </p:pic>
    </p:spTree>
    <p:extLst>
      <p:ext uri="{BB962C8B-B14F-4D97-AF65-F5344CB8AC3E}">
        <p14:creationId xmlns:p14="http://schemas.microsoft.com/office/powerpoint/2010/main" val="2345401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E8C52A5-5693-E5BE-2E9B-2C3461245B33}"/>
              </a:ext>
            </a:extLst>
          </p:cNvPr>
          <p:cNvSpPr>
            <a:spLocks noGrp="1"/>
          </p:cNvSpPr>
          <p:nvPr>
            <p:ph type="title"/>
          </p:nvPr>
        </p:nvSpPr>
        <p:spPr/>
        <p:txBody>
          <a:bodyPr/>
          <a:lstStyle/>
          <a:p>
            <a:r>
              <a:rPr lang="en-US" dirty="0"/>
              <a:t>Reputation Factored in Rankings</a:t>
            </a:r>
          </a:p>
        </p:txBody>
      </p:sp>
      <p:sp>
        <p:nvSpPr>
          <p:cNvPr id="7" name="Content Placeholder 6">
            <a:extLst>
              <a:ext uri="{FF2B5EF4-FFF2-40B4-BE49-F238E27FC236}">
                <a16:creationId xmlns:a16="http://schemas.microsoft.com/office/drawing/2014/main" id="{BE731632-D7FC-E65B-7BF2-83085A66A8EF}"/>
              </a:ext>
            </a:extLst>
          </p:cNvPr>
          <p:cNvSpPr>
            <a:spLocks noGrp="1"/>
          </p:cNvSpPr>
          <p:nvPr>
            <p:ph idx="1"/>
          </p:nvPr>
        </p:nvSpPr>
        <p:spPr>
          <a:xfrm>
            <a:off x="838200" y="1825624"/>
            <a:ext cx="10515600" cy="4667251"/>
          </a:xfrm>
        </p:spPr>
        <p:txBody>
          <a:bodyPr>
            <a:normAutofit fontScale="70000" lnSpcReduction="20000"/>
          </a:bodyPr>
          <a:lstStyle/>
          <a:p>
            <a:pPr marL="0" indent="0">
              <a:buNone/>
            </a:pPr>
            <a:r>
              <a:rPr lang="en-US" sz="3200" b="1" dirty="0">
                <a:latin typeface="Aptos" panose="020B0004020202020204" pitchFamily="34" charset="0"/>
              </a:rPr>
              <a:t>VOTERS</a:t>
            </a:r>
          </a:p>
          <a:p>
            <a:pPr marL="342900" marR="0" lvl="0" indent="-342900">
              <a:lnSpc>
                <a:spcPct val="120000"/>
              </a:lnSpc>
              <a:spcBef>
                <a:spcPts val="0"/>
              </a:spcBef>
              <a:spcAft>
                <a:spcPts val="600"/>
              </a:spcAft>
              <a:buFont typeface="Symbol" panose="05050102010706020507" pitchFamily="18" charset="2"/>
              <a:buChar char=""/>
            </a:pPr>
            <a:r>
              <a:rPr lang="en-US" sz="3200" dirty="0">
                <a:effectLst/>
                <a:latin typeface="Aptos" panose="020B0004020202020204" pitchFamily="34" charset="0"/>
                <a:ea typeface="Calibri" panose="020F0502020204030204" pitchFamily="34" charset="0"/>
                <a:cs typeface="Times New Roman" panose="02020603050405020304" pitchFamily="18" charset="0"/>
              </a:rPr>
              <a:t>1 (marginal) to 5 (outstanding) or Do not Know </a:t>
            </a:r>
          </a:p>
          <a:p>
            <a:pPr marL="342900" marR="0" lvl="0" indent="-342900">
              <a:lnSpc>
                <a:spcPct val="120000"/>
              </a:lnSpc>
              <a:spcBef>
                <a:spcPts val="0"/>
              </a:spcBef>
              <a:spcAft>
                <a:spcPts val="600"/>
              </a:spcAft>
              <a:buFont typeface="Symbol" panose="05050102010706020507" pitchFamily="18" charset="2"/>
              <a:buChar char=""/>
            </a:pPr>
            <a:r>
              <a:rPr lang="en-US" sz="3200" dirty="0">
                <a:effectLst/>
                <a:latin typeface="Aptos" panose="020B0004020202020204" pitchFamily="34" charset="0"/>
                <a:ea typeface="Calibri" panose="020F0502020204030204" pitchFamily="34" charset="0"/>
                <a:cs typeface="Times New Roman" panose="02020603050405020304" pitchFamily="18" charset="0"/>
              </a:rPr>
              <a:t>Data used to assess reputation (professional society involvement, awards (students, faculty), panels, study sections, research awards, newsletters, “wow” news, etc.)</a:t>
            </a:r>
          </a:p>
          <a:p>
            <a:pPr marL="342900" indent="-342900">
              <a:lnSpc>
                <a:spcPct val="120000"/>
              </a:lnSpc>
              <a:spcBef>
                <a:spcPts val="0"/>
              </a:spcBef>
              <a:spcAft>
                <a:spcPts val="600"/>
              </a:spcAft>
              <a:buFont typeface="Symbol" panose="05050102010706020507" pitchFamily="18" charset="2"/>
              <a:buChar char=""/>
            </a:pPr>
            <a:r>
              <a:rPr lang="en-US" sz="3200" dirty="0">
                <a:effectLst/>
                <a:latin typeface="Aptos" panose="020B0004020202020204" pitchFamily="34" charset="0"/>
                <a:ea typeface="Calibri" panose="020F0502020204030204" pitchFamily="34" charset="0"/>
                <a:cs typeface="Times New Roman" panose="02020603050405020304" pitchFamily="18" charset="0"/>
              </a:rPr>
              <a:t>Impact of student visibility (e.g. BME IDEA, NIH DEBUT)</a:t>
            </a:r>
          </a:p>
          <a:p>
            <a:pPr marL="342900" marR="0" lvl="0" indent="-342900">
              <a:lnSpc>
                <a:spcPct val="120000"/>
              </a:lnSpc>
              <a:spcBef>
                <a:spcPts val="0"/>
              </a:spcBef>
              <a:spcAft>
                <a:spcPts val="600"/>
              </a:spcAft>
              <a:buFont typeface="Symbol" panose="05050102010706020507" pitchFamily="18" charset="2"/>
              <a:buChar char=""/>
            </a:pPr>
            <a:r>
              <a:rPr lang="en-US" sz="3200" dirty="0">
                <a:effectLst/>
                <a:latin typeface="Aptos" panose="020B0004020202020204" pitchFamily="34" charset="0"/>
                <a:ea typeface="Calibri" panose="020F0502020204030204" pitchFamily="34" charset="0"/>
                <a:cs typeface="Times New Roman" panose="02020603050405020304" pitchFamily="18" charset="0"/>
              </a:rPr>
              <a:t>Impact of faculty accomplishments</a:t>
            </a:r>
          </a:p>
          <a:p>
            <a:pPr marL="0" indent="0">
              <a:buNone/>
            </a:pPr>
            <a:endParaRPr lang="en-US" sz="3200" b="1" dirty="0">
              <a:latin typeface="Aptos" panose="020B0004020202020204" pitchFamily="34" charset="0"/>
            </a:endParaRPr>
          </a:p>
          <a:p>
            <a:pPr marL="0" indent="0">
              <a:buNone/>
            </a:pPr>
            <a:r>
              <a:rPr lang="en-US" sz="3200" b="1" dirty="0">
                <a:latin typeface="Aptos" panose="020B0004020202020204" pitchFamily="34" charset="0"/>
              </a:rPr>
              <a:t>ENABLING TOOLS</a:t>
            </a:r>
            <a:endParaRPr lang="en-US" sz="3200" dirty="0">
              <a:latin typeface="Aptos" panose="020B0004020202020204" pitchFamily="34" charset="0"/>
            </a:endParaRPr>
          </a:p>
          <a:p>
            <a:pPr marL="342900" marR="0" lvl="0" indent="-342900">
              <a:lnSpc>
                <a:spcPct val="120000"/>
              </a:lnSpc>
              <a:spcBef>
                <a:spcPts val="0"/>
              </a:spcBef>
              <a:spcAft>
                <a:spcPts val="600"/>
              </a:spcAft>
              <a:buFont typeface="Symbol" panose="05050102010706020507" pitchFamily="18" charset="2"/>
              <a:buChar char=""/>
            </a:pPr>
            <a:r>
              <a:rPr lang="en-US" sz="3200" dirty="0">
                <a:effectLst/>
                <a:latin typeface="Aptos" panose="020B0004020202020204" pitchFamily="34" charset="0"/>
                <a:ea typeface="Calibri" panose="020F0502020204030204" pitchFamily="34" charset="0"/>
                <a:cs typeface="Times New Roman" panose="02020603050405020304" pitchFamily="18" charset="0"/>
              </a:rPr>
              <a:t>Research visibility </a:t>
            </a:r>
          </a:p>
          <a:p>
            <a:pPr marL="342900" marR="0" lvl="0" indent="-342900">
              <a:lnSpc>
                <a:spcPct val="120000"/>
              </a:lnSpc>
              <a:spcBef>
                <a:spcPts val="0"/>
              </a:spcBef>
              <a:spcAft>
                <a:spcPts val="600"/>
              </a:spcAft>
              <a:buFont typeface="Symbol" panose="05050102010706020507" pitchFamily="18" charset="2"/>
              <a:buChar char=""/>
            </a:pPr>
            <a:r>
              <a:rPr lang="en-US" sz="3200" dirty="0">
                <a:effectLst/>
                <a:latin typeface="Aptos" panose="020B0004020202020204" pitchFamily="34" charset="0"/>
                <a:ea typeface="Calibri" panose="020F0502020204030204" pitchFamily="34" charset="0"/>
                <a:cs typeface="Times New Roman" panose="02020603050405020304" pitchFamily="18" charset="0"/>
              </a:rPr>
              <a:t>Professional visibility </a:t>
            </a:r>
          </a:p>
          <a:p>
            <a:pPr marL="342900" marR="0" lvl="0" indent="-342900">
              <a:lnSpc>
                <a:spcPct val="120000"/>
              </a:lnSpc>
              <a:spcBef>
                <a:spcPts val="0"/>
              </a:spcBef>
              <a:spcAft>
                <a:spcPts val="600"/>
              </a:spcAft>
              <a:buFont typeface="Symbol" panose="05050102010706020507" pitchFamily="18" charset="2"/>
              <a:buChar char=""/>
            </a:pPr>
            <a:r>
              <a:rPr lang="en-US" sz="3200" dirty="0">
                <a:effectLst/>
                <a:latin typeface="Aptos" panose="020B0004020202020204" pitchFamily="34" charset="0"/>
                <a:ea typeface="Calibri" panose="020F0502020204030204" pitchFamily="34" charset="0"/>
                <a:cs typeface="Times New Roman" panose="02020603050405020304" pitchFamily="18" charset="0"/>
              </a:rPr>
              <a:t>Education visibility (through faculty and students) </a:t>
            </a:r>
            <a:endParaRPr lang="en-US" sz="3200" dirty="0">
              <a:latin typeface="Aptos" panose="020B0004020202020204" pitchFamily="34" charset="0"/>
            </a:endParaRPr>
          </a:p>
        </p:txBody>
      </p:sp>
      <p:pic>
        <p:nvPicPr>
          <p:cNvPr id="5122" name="Picture 2" descr="One Easy Way to Increase Visibility and Influence - Articulate Persuasion">
            <a:extLst>
              <a:ext uri="{FF2B5EF4-FFF2-40B4-BE49-F238E27FC236}">
                <a16:creationId xmlns:a16="http://schemas.microsoft.com/office/drawing/2014/main" id="{1B6297AC-18E9-E712-99F2-62CDBC0E92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2616" y="3588326"/>
            <a:ext cx="3713019" cy="2784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602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3012D6D-B0B5-1134-BF70-C4EBC027B1D9}"/>
            </a:ext>
          </a:extLst>
        </p:cNvPr>
        <p:cNvGrpSpPr/>
        <p:nvPr/>
      </p:nvGrpSpPr>
      <p:grpSpPr>
        <a:xfrm>
          <a:off x="0" y="0"/>
          <a:ext cx="0" cy="0"/>
          <a:chOff x="0" y="0"/>
          <a:chExt cx="0" cy="0"/>
        </a:xfrm>
      </p:grpSpPr>
      <p:pic>
        <p:nvPicPr>
          <p:cNvPr id="14" name="Picture Placeholder 13" descr="Data Points Digital background">
            <a:extLst>
              <a:ext uri="{FF2B5EF4-FFF2-40B4-BE49-F238E27FC236}">
                <a16:creationId xmlns:a16="http://schemas.microsoft.com/office/drawing/2014/main" id="{9B1B10B0-FDB1-705E-794A-A0E9FAFB9949}"/>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0" y="0"/>
            <a:ext cx="7452360" cy="6858000"/>
          </a:xfrm>
        </p:spPr>
      </p:pic>
      <p:sp>
        <p:nvSpPr>
          <p:cNvPr id="2" name="TextBox 1">
            <a:extLst>
              <a:ext uri="{FF2B5EF4-FFF2-40B4-BE49-F238E27FC236}">
                <a16:creationId xmlns:a16="http://schemas.microsoft.com/office/drawing/2014/main" id="{0CEE1AE6-C0BF-0246-350B-C825DE41B130}"/>
              </a:ext>
            </a:extLst>
          </p:cNvPr>
          <p:cNvSpPr txBox="1"/>
          <p:nvPr/>
        </p:nvSpPr>
        <p:spPr>
          <a:xfrm>
            <a:off x="855537" y="2804094"/>
            <a:ext cx="5741286" cy="3561488"/>
          </a:xfrm>
          <a:prstGeom prst="rect">
            <a:avLst/>
          </a:prstGeom>
          <a:noFill/>
        </p:spPr>
        <p:txBody>
          <a:bodyPr wrap="square" rtlCol="0">
            <a:spAutoFit/>
          </a:bodyPr>
          <a:lstStyle/>
          <a:p>
            <a:pPr marL="0" marR="0">
              <a:lnSpc>
                <a:spcPct val="107000"/>
              </a:lnSpc>
              <a:spcBef>
                <a:spcPts val="0"/>
              </a:spcBef>
              <a:spcAft>
                <a:spcPts val="800"/>
              </a:spcAft>
            </a:pPr>
            <a:r>
              <a:rPr lang="en-US" sz="4000" b="1" dirty="0">
                <a:solidFill>
                  <a:schemeClr val="bg1"/>
                </a:solidFill>
                <a:effectLst/>
                <a:latin typeface="Aptos" panose="020B0004020202020204" pitchFamily="34" charset="0"/>
                <a:ea typeface="Times New Roman" panose="02020603050405020304" pitchFamily="18" charset="0"/>
                <a:cs typeface="Calibri" panose="020F0502020204030204" pitchFamily="34" charset="0"/>
              </a:rPr>
              <a:t>TABLE ASSIGNMENT:</a:t>
            </a:r>
          </a:p>
          <a:p>
            <a:pPr marL="0" marR="0">
              <a:lnSpc>
                <a:spcPct val="107000"/>
              </a:lnSpc>
              <a:spcBef>
                <a:spcPts val="0"/>
              </a:spcBef>
              <a:spcAft>
                <a:spcPts val="800"/>
              </a:spcAft>
            </a:pPr>
            <a:r>
              <a:rPr lang="en-US" sz="4000" b="1" dirty="0">
                <a:solidFill>
                  <a:schemeClr val="bg1"/>
                </a:solidFill>
                <a:effectLst/>
                <a:latin typeface="Aptos" panose="020B0004020202020204" pitchFamily="34" charset="0"/>
                <a:ea typeface="Times New Roman" panose="02020603050405020304" pitchFamily="18" charset="0"/>
                <a:cs typeface="Calibri" panose="020F0502020204030204" pitchFamily="34" charset="0"/>
              </a:rPr>
              <a:t>Key Components of Professional Reputation</a:t>
            </a:r>
          </a:p>
          <a:p>
            <a:pPr marL="0" marR="0">
              <a:lnSpc>
                <a:spcPct val="107000"/>
              </a:lnSpc>
              <a:spcBef>
                <a:spcPts val="0"/>
              </a:spcBef>
              <a:spcAft>
                <a:spcPts val="800"/>
              </a:spcAft>
            </a:pPr>
            <a:endParaRPr lang="en-US" sz="4000" dirty="0">
              <a:solidFill>
                <a:schemeClr val="bg1"/>
              </a:solidFill>
            </a:endParaRPr>
          </a:p>
        </p:txBody>
      </p:sp>
      <p:sp>
        <p:nvSpPr>
          <p:cNvPr id="4" name="TextBox 3">
            <a:extLst>
              <a:ext uri="{FF2B5EF4-FFF2-40B4-BE49-F238E27FC236}">
                <a16:creationId xmlns:a16="http://schemas.microsoft.com/office/drawing/2014/main" id="{17309366-9342-4688-5F89-0E1560A0B552}"/>
              </a:ext>
            </a:extLst>
          </p:cNvPr>
          <p:cNvSpPr txBox="1"/>
          <p:nvPr/>
        </p:nvSpPr>
        <p:spPr>
          <a:xfrm>
            <a:off x="8733118" y="3135086"/>
            <a:ext cx="3001206" cy="830997"/>
          </a:xfrm>
          <a:prstGeom prst="rect">
            <a:avLst/>
          </a:prstGeom>
          <a:noFill/>
        </p:spPr>
        <p:txBody>
          <a:bodyPr wrap="none" rtlCol="0">
            <a:spAutoFit/>
          </a:bodyPr>
          <a:lstStyle/>
          <a:p>
            <a:endParaRPr lang="en-US" sz="2400" dirty="0"/>
          </a:p>
          <a:p>
            <a:pPr algn="r"/>
            <a:endParaRPr lang="en-US" sz="2400" dirty="0"/>
          </a:p>
        </p:txBody>
      </p:sp>
      <p:pic>
        <p:nvPicPr>
          <p:cNvPr id="3" name="Picture 2" descr="A close-up of a logo&#10;&#10;Description automatically generated">
            <a:extLst>
              <a:ext uri="{FF2B5EF4-FFF2-40B4-BE49-F238E27FC236}">
                <a16:creationId xmlns:a16="http://schemas.microsoft.com/office/drawing/2014/main" id="{32461DAE-604A-7190-A08D-81892707906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31074" y="223837"/>
            <a:ext cx="3994765" cy="1358220"/>
          </a:xfrm>
          <a:prstGeom prst="rect">
            <a:avLst/>
          </a:prstGeom>
          <a:noFill/>
          <a:ln>
            <a:noFill/>
          </a:ln>
        </p:spPr>
      </p:pic>
      <p:pic>
        <p:nvPicPr>
          <p:cNvPr id="5122" name="Picture 2" descr="Why reputation is so important | Business and Technology Can Make You Rich">
            <a:extLst>
              <a:ext uri="{FF2B5EF4-FFF2-40B4-BE49-F238E27FC236}">
                <a16:creationId xmlns:a16="http://schemas.microsoft.com/office/drawing/2014/main" id="{00692268-A4CE-1B3C-A831-9DA79E4AB0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1074" y="2377439"/>
            <a:ext cx="4288234" cy="2588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0552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7E2A48-FB7F-6FC4-ABB8-E2C493E2E18D}"/>
              </a:ext>
            </a:extLst>
          </p:cNvPr>
          <p:cNvSpPr>
            <a:spLocks noGrp="1"/>
          </p:cNvSpPr>
          <p:nvPr>
            <p:ph type="title"/>
          </p:nvPr>
        </p:nvSpPr>
        <p:spPr/>
        <p:txBody>
          <a:bodyPr>
            <a:normAutofit/>
          </a:bodyPr>
          <a:lstStyle/>
          <a:p>
            <a:r>
              <a:rPr lang="en-US" sz="4800" dirty="0"/>
              <a:t>Group Assignment #1 </a:t>
            </a:r>
          </a:p>
        </p:txBody>
      </p:sp>
      <p:sp>
        <p:nvSpPr>
          <p:cNvPr id="8" name="Content Placeholder 7">
            <a:extLst>
              <a:ext uri="{FF2B5EF4-FFF2-40B4-BE49-F238E27FC236}">
                <a16:creationId xmlns:a16="http://schemas.microsoft.com/office/drawing/2014/main" id="{796AF96D-675C-7D10-16E1-6612DEC1FD6D}"/>
              </a:ext>
            </a:extLst>
          </p:cNvPr>
          <p:cNvSpPr>
            <a:spLocks noGrp="1"/>
          </p:cNvSpPr>
          <p:nvPr>
            <p:ph idx="1"/>
          </p:nvPr>
        </p:nvSpPr>
        <p:spPr>
          <a:xfrm>
            <a:off x="547255" y="1690688"/>
            <a:ext cx="10515600" cy="4351338"/>
          </a:xfrm>
        </p:spPr>
        <p:txBody>
          <a:bodyPr>
            <a:normAutofit/>
          </a:bodyPr>
          <a:lstStyle/>
          <a:p>
            <a:pPr marL="0" indent="0">
              <a:buNone/>
            </a:pPr>
            <a:br>
              <a:rPr lang="en-US" sz="2800" dirty="0">
                <a:effectLst/>
                <a:latin typeface="Calibri" panose="020F0502020204030204" pitchFamily="34" charset="0"/>
                <a:ea typeface="Times New Roman" panose="02020603050405020304" pitchFamily="18" charset="0"/>
              </a:rPr>
            </a:br>
            <a:r>
              <a:rPr lang="en-US" sz="2800" dirty="0">
                <a:effectLst/>
                <a:latin typeface="Calibri" panose="020F0502020204030204" pitchFamily="34" charset="0"/>
                <a:ea typeface="Times New Roman" panose="02020603050405020304" pitchFamily="18" charset="0"/>
              </a:rPr>
              <a:t>PART 1. </a:t>
            </a:r>
            <a:r>
              <a:rPr lang="en-US" sz="2800" dirty="0">
                <a:effectLst/>
                <a:highlight>
                  <a:srgbClr val="FFFF00"/>
                </a:highlight>
                <a:latin typeface="Calibri" panose="020F0502020204030204" pitchFamily="34" charset="0"/>
                <a:ea typeface="Times New Roman" panose="02020603050405020304" pitchFamily="18" charset="0"/>
              </a:rPr>
              <a:t>(10 minutes)</a:t>
            </a:r>
            <a:endParaRPr lang="en-US" dirty="0">
              <a:highlight>
                <a:srgbClr val="FFFF00"/>
              </a:highlight>
              <a:latin typeface="Calibri" panose="020F0502020204030204" pitchFamily="34" charset="0"/>
              <a:ea typeface="Times New Roman" panose="02020603050405020304" pitchFamily="18" charset="0"/>
            </a:endParaRPr>
          </a:p>
          <a:p>
            <a:pPr marL="914400" indent="-346075">
              <a:buFont typeface="+mj-lt"/>
              <a:buAutoNum type="alphaUcPeriod"/>
            </a:pPr>
            <a:r>
              <a:rPr lang="en-US" sz="2800" dirty="0">
                <a:effectLst/>
                <a:latin typeface="Calibri" panose="020F0502020204030204" pitchFamily="34" charset="0"/>
                <a:ea typeface="Times New Roman" panose="02020603050405020304" pitchFamily="18" charset="0"/>
              </a:rPr>
              <a:t>Select a scribe</a:t>
            </a:r>
          </a:p>
          <a:p>
            <a:pPr marL="914400" indent="-346075">
              <a:buFont typeface="+mj-lt"/>
              <a:buAutoNum type="alphaUcPeriod"/>
            </a:pPr>
            <a:r>
              <a:rPr lang="en-US" sz="2800" dirty="0">
                <a:effectLst/>
                <a:latin typeface="Calibri" panose="020F0502020204030204" pitchFamily="34" charset="0"/>
                <a:ea typeface="Times New Roman" panose="02020603050405020304" pitchFamily="18" charset="0"/>
              </a:rPr>
              <a:t>Identify key components that contribute to BIOE faculty professional reputation</a:t>
            </a:r>
            <a:endParaRPr lang="en-US" dirty="0">
              <a:latin typeface="Calibri" panose="020F0502020204030204" pitchFamily="34" charset="0"/>
              <a:ea typeface="Times New Roman" panose="02020603050405020304" pitchFamily="18" charset="0"/>
            </a:endParaRPr>
          </a:p>
          <a:p>
            <a:pPr marL="914400" indent="-346075">
              <a:buFont typeface="+mj-lt"/>
              <a:buAutoNum type="alphaUcPeriod"/>
            </a:pPr>
            <a:r>
              <a:rPr lang="en-US" sz="2800" dirty="0">
                <a:effectLst/>
                <a:latin typeface="Calibri" panose="020F0502020204030204" pitchFamily="34" charset="0"/>
                <a:ea typeface="Times New Roman" panose="02020603050405020304" pitchFamily="18" charset="0"/>
              </a:rPr>
              <a:t>List current obstacles to productivity and faculty success </a:t>
            </a:r>
          </a:p>
          <a:p>
            <a:pPr marL="0" indent="0">
              <a:buNone/>
            </a:pPr>
            <a:r>
              <a:rPr lang="en-US" sz="2800" dirty="0">
                <a:effectLst/>
                <a:latin typeface="Calibri" panose="020F0502020204030204" pitchFamily="34" charset="0"/>
                <a:ea typeface="Times New Roman" panose="02020603050405020304" pitchFamily="18" charset="0"/>
              </a:rPr>
              <a:t>PART 2. </a:t>
            </a:r>
          </a:p>
          <a:p>
            <a:pPr marL="914400" indent="-346075">
              <a:buFont typeface="+mj-lt"/>
              <a:buAutoNum type="alphaUcPeriod"/>
            </a:pPr>
            <a:r>
              <a:rPr lang="en-US" sz="2800" dirty="0">
                <a:effectLst/>
                <a:latin typeface="Calibri" panose="020F0502020204030204" pitchFamily="34" charset="0"/>
                <a:ea typeface="Times New Roman" panose="02020603050405020304" pitchFamily="18" charset="0"/>
              </a:rPr>
              <a:t>Presentation of group report by scribes</a:t>
            </a:r>
          </a:p>
          <a:p>
            <a:pPr marL="568325" indent="0">
              <a:buNone/>
            </a:pPr>
            <a:r>
              <a:rPr lang="en-US" dirty="0">
                <a:latin typeface="Calibri" panose="020F0502020204030204" pitchFamily="34" charset="0"/>
                <a:ea typeface="Times New Roman" panose="02020603050405020304" pitchFamily="18" charset="0"/>
              </a:rPr>
              <a:t>B. Discussion</a:t>
            </a:r>
            <a:endParaRPr lang="en-US" dirty="0">
              <a:latin typeface="Calibri" panose="020F0502020204030204" pitchFamily="34" charset="0"/>
            </a:endParaRPr>
          </a:p>
          <a:p>
            <a:pPr marL="914400" indent="-346075">
              <a:buFont typeface="+mj-lt"/>
              <a:buAutoNum type="alphaUcPeriod"/>
            </a:pPr>
            <a:endParaRPr lang="en-US" dirty="0"/>
          </a:p>
        </p:txBody>
      </p:sp>
    </p:spTree>
    <p:extLst>
      <p:ext uri="{BB962C8B-B14F-4D97-AF65-F5344CB8AC3E}">
        <p14:creationId xmlns:p14="http://schemas.microsoft.com/office/powerpoint/2010/main" val="2891993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C001A-8543-2F09-2B80-4E4A99EDCBD2}"/>
              </a:ext>
            </a:extLst>
          </p:cNvPr>
          <p:cNvSpPr>
            <a:spLocks noGrp="1"/>
          </p:cNvSpPr>
          <p:nvPr>
            <p:ph type="title"/>
          </p:nvPr>
        </p:nvSpPr>
        <p:spPr/>
        <p:txBody>
          <a:bodyPr/>
          <a:lstStyle/>
          <a:p>
            <a:r>
              <a:rPr lang="en-US" dirty="0"/>
              <a:t>Common Obstacles to Work Productivity</a:t>
            </a:r>
          </a:p>
        </p:txBody>
      </p:sp>
      <p:sp>
        <p:nvSpPr>
          <p:cNvPr id="3" name="Content Placeholder 2">
            <a:extLst>
              <a:ext uri="{FF2B5EF4-FFF2-40B4-BE49-F238E27FC236}">
                <a16:creationId xmlns:a16="http://schemas.microsoft.com/office/drawing/2014/main" id="{B15925B2-7EF4-F5C3-B428-1C85DC6913BA}"/>
              </a:ext>
            </a:extLst>
          </p:cNvPr>
          <p:cNvSpPr>
            <a:spLocks noGrp="1"/>
          </p:cNvSpPr>
          <p:nvPr>
            <p:ph idx="1"/>
          </p:nvPr>
        </p:nvSpPr>
        <p:spPr>
          <a:xfrm>
            <a:off x="305088" y="1056805"/>
            <a:ext cx="4982441" cy="5801195"/>
          </a:xfrm>
        </p:spPr>
        <p:txBody>
          <a:bodyPr>
            <a:normAutofit/>
          </a:bodyPr>
          <a:lstStyle/>
          <a:p>
            <a:pPr algn="l">
              <a:buFont typeface="Arial" panose="020B0604020202020204" pitchFamily="34" charset="0"/>
              <a:buChar char="•"/>
            </a:pPr>
            <a:endParaRPr lang="en-US" sz="2400" b="0" i="0" dirty="0">
              <a:solidFill>
                <a:srgbClr val="111111"/>
              </a:solidFill>
              <a:effectLst/>
              <a:highlight>
                <a:srgbClr val="FFFFFF"/>
              </a:highlight>
              <a:latin typeface="Aptos" panose="020B0004020202020204" pitchFamily="34" charset="0"/>
            </a:endParaRPr>
          </a:p>
          <a:p>
            <a:pPr algn="l">
              <a:buFont typeface="Arial" panose="020B0604020202020204" pitchFamily="34" charset="0"/>
              <a:buChar char="•"/>
            </a:pPr>
            <a:r>
              <a:rPr lang="en-US" sz="2400" b="0" i="0" dirty="0">
                <a:solidFill>
                  <a:srgbClr val="111111"/>
                </a:solidFill>
                <a:effectLst/>
                <a:highlight>
                  <a:srgbClr val="FFFFFF"/>
                </a:highlight>
                <a:latin typeface="Aptos" panose="020B0004020202020204" pitchFamily="34" charset="0"/>
              </a:rPr>
              <a:t>Anxiety</a:t>
            </a:r>
          </a:p>
          <a:p>
            <a:pPr algn="l">
              <a:buFont typeface="Arial" panose="020B0604020202020204" pitchFamily="34" charset="0"/>
              <a:buChar char="•"/>
            </a:pPr>
            <a:r>
              <a:rPr lang="en-US" sz="2400" b="0" i="0" dirty="0">
                <a:solidFill>
                  <a:srgbClr val="111111"/>
                </a:solidFill>
                <a:effectLst/>
                <a:highlight>
                  <a:srgbClr val="FFFFFF"/>
                </a:highlight>
                <a:latin typeface="Aptos" panose="020B0004020202020204" pitchFamily="34" charset="0"/>
              </a:rPr>
              <a:t>Burnout</a:t>
            </a:r>
          </a:p>
          <a:p>
            <a:pPr algn="l">
              <a:buFont typeface="Arial" panose="020B0604020202020204" pitchFamily="34" charset="0"/>
              <a:buChar char="•"/>
            </a:pPr>
            <a:r>
              <a:rPr lang="en-US" sz="2400" b="0" i="0" dirty="0">
                <a:solidFill>
                  <a:srgbClr val="111111"/>
                </a:solidFill>
                <a:effectLst/>
                <a:highlight>
                  <a:srgbClr val="FFFFFF"/>
                </a:highlight>
                <a:latin typeface="Aptos" panose="020B0004020202020204" pitchFamily="34" charset="0"/>
              </a:rPr>
              <a:t>Lack of sleep</a:t>
            </a:r>
          </a:p>
          <a:p>
            <a:pPr algn="l">
              <a:buFont typeface="Arial" panose="020B0604020202020204" pitchFamily="34" charset="0"/>
              <a:buChar char="•"/>
            </a:pPr>
            <a:r>
              <a:rPr lang="en-US" sz="2400" b="0" i="0" dirty="0">
                <a:solidFill>
                  <a:srgbClr val="111111"/>
                </a:solidFill>
                <a:effectLst/>
                <a:highlight>
                  <a:srgbClr val="FFFFFF"/>
                </a:highlight>
                <a:latin typeface="Aptos" panose="020B0004020202020204" pitchFamily="34" charset="0"/>
              </a:rPr>
              <a:t>Poor time management or decision-making skills</a:t>
            </a:r>
          </a:p>
          <a:p>
            <a:pPr algn="l">
              <a:buFont typeface="Arial" panose="020B0604020202020204" pitchFamily="34" charset="0"/>
              <a:buChar char="•"/>
            </a:pPr>
            <a:r>
              <a:rPr lang="en-US" sz="2400" b="0" i="0" dirty="0">
                <a:solidFill>
                  <a:srgbClr val="111111"/>
                </a:solidFill>
                <a:effectLst/>
                <a:highlight>
                  <a:srgbClr val="FFFFFF"/>
                </a:highlight>
                <a:latin typeface="Aptos" panose="020B0004020202020204" pitchFamily="34" charset="0"/>
              </a:rPr>
              <a:t>Having too many competing priorities</a:t>
            </a:r>
          </a:p>
          <a:p>
            <a:pPr algn="l">
              <a:buFont typeface="Arial" panose="020B0604020202020204" pitchFamily="34" charset="0"/>
              <a:buChar char="•"/>
            </a:pPr>
            <a:r>
              <a:rPr lang="en-US" sz="2400" b="0" i="0" dirty="0">
                <a:solidFill>
                  <a:srgbClr val="111111"/>
                </a:solidFill>
                <a:effectLst/>
                <a:highlight>
                  <a:srgbClr val="FFFFFF"/>
                </a:highlight>
                <a:latin typeface="Aptos" panose="020B0004020202020204" pitchFamily="34" charset="0"/>
              </a:rPr>
              <a:t>Poor communication</a:t>
            </a:r>
          </a:p>
          <a:p>
            <a:pPr algn="l">
              <a:buFont typeface="Arial" panose="020B0604020202020204" pitchFamily="34" charset="0"/>
              <a:buChar char="•"/>
            </a:pPr>
            <a:r>
              <a:rPr lang="en-US" sz="2400" b="0" i="0" dirty="0">
                <a:solidFill>
                  <a:srgbClr val="111111"/>
                </a:solidFill>
                <a:effectLst/>
                <a:highlight>
                  <a:srgbClr val="FFFFFF"/>
                </a:highlight>
                <a:latin typeface="Aptos" panose="020B0004020202020204" pitchFamily="34" charset="0"/>
              </a:rPr>
              <a:t>Procrastination</a:t>
            </a:r>
          </a:p>
          <a:p>
            <a:pPr algn="l">
              <a:buFont typeface="Arial" panose="020B0604020202020204" pitchFamily="34" charset="0"/>
              <a:buChar char="•"/>
            </a:pPr>
            <a:r>
              <a:rPr lang="en-US" sz="2400" dirty="0">
                <a:solidFill>
                  <a:srgbClr val="111111"/>
                </a:solidFill>
                <a:highlight>
                  <a:srgbClr val="FFFFFF"/>
                </a:highlight>
                <a:latin typeface="Aptos" panose="020B0004020202020204" pitchFamily="34" charset="0"/>
              </a:rPr>
              <a:t>Loss of motivation</a:t>
            </a:r>
          </a:p>
          <a:p>
            <a:pPr algn="l">
              <a:buFont typeface="Arial" panose="020B0604020202020204" pitchFamily="34" charset="0"/>
              <a:buChar char="•"/>
            </a:pPr>
            <a:r>
              <a:rPr lang="en-US" sz="2400" b="0" i="0" dirty="0">
                <a:solidFill>
                  <a:srgbClr val="111111"/>
                </a:solidFill>
                <a:effectLst/>
                <a:highlight>
                  <a:srgbClr val="FFFFFF"/>
                </a:highlight>
                <a:latin typeface="Aptos" panose="020B0004020202020204" pitchFamily="34" charset="0"/>
              </a:rPr>
              <a:t>Change</a:t>
            </a:r>
          </a:p>
          <a:p>
            <a:pPr algn="l">
              <a:buFont typeface="Arial" panose="020B0604020202020204" pitchFamily="34" charset="0"/>
              <a:buChar char="•"/>
            </a:pPr>
            <a:r>
              <a:rPr lang="en-US" sz="2400" dirty="0">
                <a:solidFill>
                  <a:srgbClr val="111111"/>
                </a:solidFill>
                <a:highlight>
                  <a:srgbClr val="FFFFFF"/>
                </a:highlight>
                <a:latin typeface="Aptos" panose="020B0004020202020204" pitchFamily="34" charset="0"/>
              </a:rPr>
              <a:t>Lack of incentives</a:t>
            </a:r>
            <a:endParaRPr lang="en-US" sz="2400" b="0" i="0" dirty="0">
              <a:solidFill>
                <a:srgbClr val="111111"/>
              </a:solidFill>
              <a:effectLst/>
              <a:highlight>
                <a:srgbClr val="FFFFFF"/>
              </a:highlight>
              <a:latin typeface="Aptos" panose="020B0004020202020204" pitchFamily="34" charset="0"/>
            </a:endParaRPr>
          </a:p>
          <a:p>
            <a:pPr marL="0" indent="0" algn="l">
              <a:buNone/>
            </a:pPr>
            <a:endParaRPr lang="en-US" sz="2400" b="0" i="0" dirty="0">
              <a:solidFill>
                <a:srgbClr val="111111"/>
              </a:solidFill>
              <a:effectLst/>
              <a:highlight>
                <a:srgbClr val="FFFFFF"/>
              </a:highlight>
              <a:latin typeface="Aptos" panose="020B0004020202020204" pitchFamily="34" charset="0"/>
            </a:endParaRPr>
          </a:p>
          <a:p>
            <a:pPr marL="0" indent="0">
              <a:buNone/>
            </a:pPr>
            <a:endParaRPr lang="en-US" sz="2400" dirty="0">
              <a:latin typeface="Aptos" panose="020B0004020202020204" pitchFamily="34" charset="0"/>
            </a:endParaRPr>
          </a:p>
        </p:txBody>
      </p:sp>
      <p:pic>
        <p:nvPicPr>
          <p:cNvPr id="6146" name="Picture 2" descr="Productivity - Tips to Increase your Productivity on Personal Scale">
            <a:extLst>
              <a:ext uri="{FF2B5EF4-FFF2-40B4-BE49-F238E27FC236}">
                <a16:creationId xmlns:a16="http://schemas.microsoft.com/office/drawing/2014/main" id="{990BFB93-94DF-6BAD-CE7B-C471488EE8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5717" y="1483446"/>
            <a:ext cx="2991572" cy="299157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85C578B-CD47-98BC-412E-8FA3CCF3E74A}"/>
              </a:ext>
            </a:extLst>
          </p:cNvPr>
          <p:cNvSpPr txBox="1"/>
          <p:nvPr/>
        </p:nvSpPr>
        <p:spPr>
          <a:xfrm>
            <a:off x="6192982" y="5846544"/>
            <a:ext cx="6096000" cy="646331"/>
          </a:xfrm>
          <a:prstGeom prst="rect">
            <a:avLst/>
          </a:prstGeom>
          <a:noFill/>
        </p:spPr>
        <p:txBody>
          <a:bodyPr wrap="square">
            <a:spAutoFit/>
          </a:bodyPr>
          <a:lstStyle/>
          <a:p>
            <a:r>
              <a:rPr lang="en-US" dirty="0">
                <a:hlinkClick r:id="rId3"/>
              </a:rPr>
              <a:t>Productivity - Tips to Increase your Productivity on Personal Scale (marketing91.com)</a:t>
            </a:r>
            <a:endParaRPr lang="en-US" dirty="0"/>
          </a:p>
        </p:txBody>
      </p:sp>
      <p:pic>
        <p:nvPicPr>
          <p:cNvPr id="6148" name="Picture 4" descr="What is Productivity on a personal scale">
            <a:extLst>
              <a:ext uri="{FF2B5EF4-FFF2-40B4-BE49-F238E27FC236}">
                <a16:creationId xmlns:a16="http://schemas.microsoft.com/office/drawing/2014/main" id="{77709F92-EA0F-F6B3-2A3A-DB83D14852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4392" y="1483446"/>
            <a:ext cx="2981325" cy="2981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953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Placeholder 13" descr="Data Points Digital background">
            <a:extLst>
              <a:ext uri="{FF2B5EF4-FFF2-40B4-BE49-F238E27FC236}">
                <a16:creationId xmlns:a16="http://schemas.microsoft.com/office/drawing/2014/main" id="{9A8AD548-922D-4E1D-B19C-5F6E808B816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0" y="0"/>
            <a:ext cx="7452360" cy="6858000"/>
          </a:xfrm>
        </p:spPr>
      </p:pic>
      <p:sp>
        <p:nvSpPr>
          <p:cNvPr id="2" name="TextBox 1">
            <a:extLst>
              <a:ext uri="{FF2B5EF4-FFF2-40B4-BE49-F238E27FC236}">
                <a16:creationId xmlns:a16="http://schemas.microsoft.com/office/drawing/2014/main" id="{129BBB66-60DA-4038-A9BF-E174368B93ED}"/>
              </a:ext>
            </a:extLst>
          </p:cNvPr>
          <p:cNvSpPr txBox="1"/>
          <p:nvPr/>
        </p:nvSpPr>
        <p:spPr>
          <a:xfrm>
            <a:off x="7803233" y="2290510"/>
            <a:ext cx="4066923" cy="3416320"/>
          </a:xfrm>
          <a:prstGeom prst="rect">
            <a:avLst/>
          </a:prstGeom>
          <a:noFill/>
          <a:ln>
            <a:solidFill>
              <a:srgbClr val="FF0000"/>
            </a:solidFill>
          </a:ln>
        </p:spPr>
        <p:txBody>
          <a:bodyPr wrap="square" rtlCol="0">
            <a:spAutoFit/>
          </a:bodyPr>
          <a:lstStyle/>
          <a:p>
            <a:r>
              <a:rPr lang="en-US" sz="2400" b="1" kern="0" dirty="0">
                <a:latin typeface="Aptos" panose="020B0004020202020204" pitchFamily="34" charset="0"/>
                <a:ea typeface="Calibri" panose="020F0502020204030204" pitchFamily="34" charset="0"/>
              </a:rPr>
              <a:t>MEETING OBJECTIVE</a:t>
            </a:r>
          </a:p>
          <a:p>
            <a:endParaRPr lang="en-US" sz="2400" b="1" kern="0" dirty="0">
              <a:latin typeface="Calibri" panose="020F0502020204030204" pitchFamily="34" charset="0"/>
              <a:ea typeface="Calibri" panose="020F0502020204030204" pitchFamily="34" charset="0"/>
            </a:endParaRPr>
          </a:p>
          <a:p>
            <a:r>
              <a:rPr lang="en-US" sz="2400" dirty="0">
                <a:effectLst/>
                <a:latin typeface="Aptos" panose="020B0004020202020204" pitchFamily="34" charset="0"/>
                <a:ea typeface="Times New Roman" panose="02020603050405020304" pitchFamily="18" charset="0"/>
              </a:rPr>
              <a:t>To </a:t>
            </a:r>
            <a:r>
              <a:rPr lang="en-US" sz="2400" dirty="0">
                <a:effectLst/>
                <a:highlight>
                  <a:srgbClr val="FFFF00"/>
                </a:highlight>
                <a:latin typeface="Aptos" panose="020B0004020202020204" pitchFamily="34" charset="0"/>
                <a:ea typeface="Times New Roman" panose="02020603050405020304" pitchFamily="18" charset="0"/>
              </a:rPr>
              <a:t>strategize</a:t>
            </a:r>
            <a:r>
              <a:rPr lang="en-US" sz="2400" dirty="0">
                <a:effectLst/>
                <a:latin typeface="Aptos" panose="020B0004020202020204" pitchFamily="34" charset="0"/>
                <a:ea typeface="Times New Roman" panose="02020603050405020304" pitchFamily="18" charset="0"/>
              </a:rPr>
              <a:t> and </a:t>
            </a:r>
            <a:r>
              <a:rPr lang="en-US" sz="2400" dirty="0">
                <a:effectLst/>
                <a:highlight>
                  <a:srgbClr val="FFFF00"/>
                </a:highlight>
                <a:latin typeface="Aptos" panose="020B0004020202020204" pitchFamily="34" charset="0"/>
                <a:ea typeface="Times New Roman" panose="02020603050405020304" pitchFamily="18" charset="0"/>
              </a:rPr>
              <a:t>develop</a:t>
            </a:r>
            <a:r>
              <a:rPr lang="en-US" sz="2400" dirty="0">
                <a:effectLst/>
                <a:latin typeface="Aptos" panose="020B0004020202020204" pitchFamily="34" charset="0"/>
                <a:ea typeface="Times New Roman" panose="02020603050405020304" pitchFamily="18" charset="0"/>
              </a:rPr>
              <a:t> action plans to </a:t>
            </a:r>
            <a:r>
              <a:rPr lang="en-US" sz="2400" dirty="0">
                <a:effectLst/>
                <a:highlight>
                  <a:srgbClr val="FFFF00"/>
                </a:highlight>
                <a:latin typeface="Aptos" panose="020B0004020202020204" pitchFamily="34" charset="0"/>
                <a:ea typeface="Times New Roman" panose="02020603050405020304" pitchFamily="18" charset="0"/>
              </a:rPr>
              <a:t>elevate</a:t>
            </a:r>
            <a:r>
              <a:rPr lang="en-US" sz="2400" dirty="0">
                <a:effectLst/>
                <a:latin typeface="Aptos" panose="020B0004020202020204" pitchFamily="34" charset="0"/>
                <a:ea typeface="Times New Roman" panose="02020603050405020304" pitchFamily="18" charset="0"/>
              </a:rPr>
              <a:t> the individual professional development and reputation of Bioengineering faculty members and the  Bioengineering Department.</a:t>
            </a:r>
            <a:endParaRPr lang="en-US" sz="2800" kern="0" dirty="0">
              <a:effectLst/>
              <a:latin typeface="Aptos" panose="020B0004020202020204" pitchFamily="34" charset="0"/>
              <a:ea typeface="Calibri" panose="020F0502020204030204" pitchFamily="34" charset="0"/>
            </a:endParaRPr>
          </a:p>
        </p:txBody>
      </p:sp>
      <p:pic>
        <p:nvPicPr>
          <p:cNvPr id="3" name="Picture 2" descr="A close-up of a logo&#10;&#10;Description automatically generated">
            <a:extLst>
              <a:ext uri="{FF2B5EF4-FFF2-40B4-BE49-F238E27FC236}">
                <a16:creationId xmlns:a16="http://schemas.microsoft.com/office/drawing/2014/main" id="{D52345EA-8708-8F85-4621-A01D471BCCB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31074" y="223837"/>
            <a:ext cx="3994765" cy="1358220"/>
          </a:xfrm>
          <a:prstGeom prst="rect">
            <a:avLst/>
          </a:prstGeom>
          <a:noFill/>
          <a:ln>
            <a:noFill/>
          </a:ln>
        </p:spPr>
      </p:pic>
      <p:pic>
        <p:nvPicPr>
          <p:cNvPr id="13" name="Picture 12">
            <a:extLst>
              <a:ext uri="{FF2B5EF4-FFF2-40B4-BE49-F238E27FC236}">
                <a16:creationId xmlns:a16="http://schemas.microsoft.com/office/drawing/2014/main" id="{641CB8E7-1090-9BCA-4D3E-FD4C6DCA6367}"/>
              </a:ext>
            </a:extLst>
          </p:cNvPr>
          <p:cNvPicPr>
            <a:picLocks noChangeAspect="1"/>
          </p:cNvPicPr>
          <p:nvPr/>
        </p:nvPicPr>
        <p:blipFill>
          <a:blip r:embed="rId5"/>
          <a:stretch>
            <a:fillRect/>
          </a:stretch>
        </p:blipFill>
        <p:spPr>
          <a:xfrm>
            <a:off x="1163698" y="48125"/>
            <a:ext cx="4745345" cy="6858000"/>
          </a:xfrm>
          <a:prstGeom prst="rect">
            <a:avLst/>
          </a:prstGeom>
        </p:spPr>
      </p:pic>
      <p:sp>
        <p:nvSpPr>
          <p:cNvPr id="9" name="Rectangle 8">
            <a:extLst>
              <a:ext uri="{FF2B5EF4-FFF2-40B4-BE49-F238E27FC236}">
                <a16:creationId xmlns:a16="http://schemas.microsoft.com/office/drawing/2014/main" id="{19F13812-BF97-437B-62AB-A0AF079316E3}"/>
              </a:ext>
            </a:extLst>
          </p:cNvPr>
          <p:cNvSpPr/>
          <p:nvPr/>
        </p:nvSpPr>
        <p:spPr>
          <a:xfrm>
            <a:off x="1163698" y="1"/>
            <a:ext cx="4745345" cy="6857999"/>
          </a:xfrm>
          <a:prstGeom prst="rect">
            <a:avLst/>
          </a:prstGeom>
          <a:noFill/>
          <a:ln w="76200">
            <a:solidFill>
              <a:srgbClr val="522D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51265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3012D6D-B0B5-1134-BF70-C4EBC027B1D9}"/>
            </a:ext>
          </a:extLst>
        </p:cNvPr>
        <p:cNvGrpSpPr/>
        <p:nvPr/>
      </p:nvGrpSpPr>
      <p:grpSpPr>
        <a:xfrm>
          <a:off x="0" y="0"/>
          <a:ext cx="0" cy="0"/>
          <a:chOff x="0" y="0"/>
          <a:chExt cx="0" cy="0"/>
        </a:xfrm>
      </p:grpSpPr>
      <p:pic>
        <p:nvPicPr>
          <p:cNvPr id="14" name="Picture Placeholder 13" descr="Data Points Digital background">
            <a:extLst>
              <a:ext uri="{FF2B5EF4-FFF2-40B4-BE49-F238E27FC236}">
                <a16:creationId xmlns:a16="http://schemas.microsoft.com/office/drawing/2014/main" id="{9B1B10B0-FDB1-705E-794A-A0E9FAFB9949}"/>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0" y="0"/>
            <a:ext cx="7452360" cy="6858000"/>
          </a:xfrm>
        </p:spPr>
      </p:pic>
      <p:sp>
        <p:nvSpPr>
          <p:cNvPr id="2" name="TextBox 1">
            <a:extLst>
              <a:ext uri="{FF2B5EF4-FFF2-40B4-BE49-F238E27FC236}">
                <a16:creationId xmlns:a16="http://schemas.microsoft.com/office/drawing/2014/main" id="{0CEE1AE6-C0BF-0246-350B-C825DE41B130}"/>
              </a:ext>
            </a:extLst>
          </p:cNvPr>
          <p:cNvSpPr txBox="1"/>
          <p:nvPr/>
        </p:nvSpPr>
        <p:spPr>
          <a:xfrm>
            <a:off x="1079642" y="4163005"/>
            <a:ext cx="5741286" cy="2044149"/>
          </a:xfrm>
          <a:prstGeom prst="rect">
            <a:avLst/>
          </a:prstGeom>
          <a:noFill/>
        </p:spPr>
        <p:txBody>
          <a:bodyPr wrap="square" rtlCol="0">
            <a:spAutoFit/>
          </a:bodyPr>
          <a:lstStyle/>
          <a:p>
            <a:pPr marL="0" marR="0">
              <a:lnSpc>
                <a:spcPct val="107000"/>
              </a:lnSpc>
              <a:spcBef>
                <a:spcPts val="0"/>
              </a:spcBef>
              <a:spcAft>
                <a:spcPts val="800"/>
              </a:spcAft>
            </a:pPr>
            <a:r>
              <a:rPr lang="en-US" sz="4000" b="1" dirty="0">
                <a:solidFill>
                  <a:schemeClr val="bg1"/>
                </a:solidFill>
                <a:effectLst/>
                <a:latin typeface="Aptos" panose="020B0004020202020204" pitchFamily="34" charset="0"/>
                <a:ea typeface="Times New Roman" panose="02020603050405020304" pitchFamily="18" charset="0"/>
                <a:cs typeface="Calibri" panose="020F0502020204030204" pitchFamily="34" charset="0"/>
              </a:rPr>
              <a:t>Assessing Individual Current Status and Strengths</a:t>
            </a:r>
            <a:endParaRPr lang="en-US" sz="4000" dirty="0">
              <a:solidFill>
                <a:schemeClr val="bg1"/>
              </a:solidFill>
            </a:endParaRPr>
          </a:p>
        </p:txBody>
      </p:sp>
      <p:sp>
        <p:nvSpPr>
          <p:cNvPr id="4" name="TextBox 3">
            <a:extLst>
              <a:ext uri="{FF2B5EF4-FFF2-40B4-BE49-F238E27FC236}">
                <a16:creationId xmlns:a16="http://schemas.microsoft.com/office/drawing/2014/main" id="{17309366-9342-4688-5F89-0E1560A0B552}"/>
              </a:ext>
            </a:extLst>
          </p:cNvPr>
          <p:cNvSpPr txBox="1"/>
          <p:nvPr/>
        </p:nvSpPr>
        <p:spPr>
          <a:xfrm>
            <a:off x="8733118" y="3135086"/>
            <a:ext cx="3001206" cy="830997"/>
          </a:xfrm>
          <a:prstGeom prst="rect">
            <a:avLst/>
          </a:prstGeom>
          <a:noFill/>
        </p:spPr>
        <p:txBody>
          <a:bodyPr wrap="none" rtlCol="0">
            <a:spAutoFit/>
          </a:bodyPr>
          <a:lstStyle/>
          <a:p>
            <a:endParaRPr lang="en-US" sz="2400" dirty="0"/>
          </a:p>
          <a:p>
            <a:pPr algn="r"/>
            <a:endParaRPr lang="en-US" sz="2400" dirty="0"/>
          </a:p>
        </p:txBody>
      </p:sp>
      <p:pic>
        <p:nvPicPr>
          <p:cNvPr id="7" name="Picture 6" descr="Two steel chains joined">
            <a:extLst>
              <a:ext uri="{FF2B5EF4-FFF2-40B4-BE49-F238E27FC236}">
                <a16:creationId xmlns:a16="http://schemas.microsoft.com/office/drawing/2014/main" id="{5D0C2426-FEDC-591B-C6E9-8D112806FD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4477" y="2639005"/>
            <a:ext cx="4064435" cy="3048000"/>
          </a:xfrm>
          <a:prstGeom prst="rect">
            <a:avLst/>
          </a:prstGeom>
        </p:spPr>
      </p:pic>
      <p:pic>
        <p:nvPicPr>
          <p:cNvPr id="10" name="Picture 9" descr="A close-up of a logo&#10;&#10;Description automatically generated">
            <a:extLst>
              <a:ext uri="{FF2B5EF4-FFF2-40B4-BE49-F238E27FC236}">
                <a16:creationId xmlns:a16="http://schemas.microsoft.com/office/drawing/2014/main" id="{C936A80F-B241-DCFE-1A9C-00DBACA7891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31074" y="223837"/>
            <a:ext cx="3994765" cy="1358220"/>
          </a:xfrm>
          <a:prstGeom prst="rect">
            <a:avLst/>
          </a:prstGeom>
          <a:noFill/>
          <a:ln>
            <a:noFill/>
          </a:ln>
        </p:spPr>
      </p:pic>
    </p:spTree>
    <p:extLst>
      <p:ext uri="{BB962C8B-B14F-4D97-AF65-F5344CB8AC3E}">
        <p14:creationId xmlns:p14="http://schemas.microsoft.com/office/powerpoint/2010/main" val="142796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9BF020-54CF-DB06-1ACB-F0807AD65705}"/>
              </a:ext>
            </a:extLst>
          </p:cNvPr>
          <p:cNvSpPr>
            <a:spLocks noGrp="1"/>
          </p:cNvSpPr>
          <p:nvPr>
            <p:ph type="title"/>
          </p:nvPr>
        </p:nvSpPr>
        <p:spPr/>
        <p:txBody>
          <a:bodyPr/>
          <a:lstStyle/>
          <a:p>
            <a:r>
              <a:rPr lang="en-US" sz="4400" dirty="0"/>
              <a:t>Individual Assignment #1 (15 minutes)</a:t>
            </a:r>
            <a:endParaRPr lang="en-US" dirty="0"/>
          </a:p>
        </p:txBody>
      </p:sp>
      <p:sp>
        <p:nvSpPr>
          <p:cNvPr id="6" name="Content Placeholder 5">
            <a:extLst>
              <a:ext uri="{FF2B5EF4-FFF2-40B4-BE49-F238E27FC236}">
                <a16:creationId xmlns:a16="http://schemas.microsoft.com/office/drawing/2014/main" id="{7F76ABDB-10E0-A670-A00E-5504F427A1E2}"/>
              </a:ext>
            </a:extLst>
          </p:cNvPr>
          <p:cNvSpPr>
            <a:spLocks noGrp="1"/>
          </p:cNvSpPr>
          <p:nvPr>
            <p:ph idx="1"/>
          </p:nvPr>
        </p:nvSpPr>
        <p:spPr>
          <a:xfrm>
            <a:off x="838200" y="2506662"/>
            <a:ext cx="10515600" cy="4351338"/>
          </a:xfrm>
        </p:spPr>
        <p:txBody>
          <a:bodyPr>
            <a:normAutofit fontScale="92500"/>
          </a:bodyPr>
          <a:lstStyle/>
          <a:p>
            <a:pPr marL="457200" marR="0" lvl="1" indent="-401638">
              <a:lnSpc>
                <a:spcPct val="107000"/>
              </a:lnSpc>
              <a:spcBef>
                <a:spcPts val="0"/>
              </a:spcBef>
              <a:spcAft>
                <a:spcPts val="0"/>
              </a:spcAft>
              <a:buNone/>
            </a:pPr>
            <a:r>
              <a:rPr lang="en-US" sz="2800" kern="0">
                <a:solidFill>
                  <a:srgbClr val="000000"/>
                </a:solidFill>
                <a:effectLst/>
                <a:highlight>
                  <a:srgbClr val="FFFFFF"/>
                </a:highlight>
                <a:ea typeface="Times New Roman" panose="02020603050405020304" pitchFamily="18" charset="0"/>
                <a:cs typeface="Times New Roman" panose="02020603050405020304" pitchFamily="18" charset="0"/>
              </a:rPr>
              <a:t>PART 1. </a:t>
            </a:r>
          </a:p>
          <a:p>
            <a:pPr marL="55563" marR="0" lvl="1" indent="0">
              <a:lnSpc>
                <a:spcPct val="107000"/>
              </a:lnSpc>
              <a:spcBef>
                <a:spcPts val="0"/>
              </a:spcBef>
              <a:spcAft>
                <a:spcPts val="0"/>
              </a:spcAft>
              <a:buNone/>
            </a:pPr>
            <a:r>
              <a:rPr lang="en-US" sz="2800" kern="0">
                <a:solidFill>
                  <a:srgbClr val="000000"/>
                </a:solidFill>
                <a:effectLst/>
                <a:highlight>
                  <a:srgbClr val="FFFFFF"/>
                </a:highlight>
                <a:ea typeface="Times New Roman" panose="02020603050405020304" pitchFamily="18" charset="0"/>
                <a:cs typeface="Times New Roman" panose="02020603050405020304" pitchFamily="18" charset="0"/>
              </a:rPr>
              <a:t>Self-assessment activity </a:t>
            </a:r>
          </a:p>
          <a:p>
            <a:pPr marL="914400" lvl="1" indent="-222250">
              <a:lnSpc>
                <a:spcPct val="107000"/>
              </a:lnSpc>
              <a:spcBef>
                <a:spcPts val="0"/>
              </a:spcBef>
            </a:pPr>
            <a:r>
              <a:rPr lang="en-US" sz="2800" kern="0">
                <a:solidFill>
                  <a:srgbClr val="000000"/>
                </a:solidFill>
                <a:effectLst/>
                <a:highlight>
                  <a:srgbClr val="FFFFFF"/>
                </a:highlight>
                <a:ea typeface="Times New Roman" panose="02020603050405020304" pitchFamily="18" charset="0"/>
                <a:cs typeface="Times New Roman" panose="02020603050405020304" pitchFamily="18" charset="0"/>
              </a:rPr>
              <a:t>Current professional reputation and strengths</a:t>
            </a:r>
            <a:r>
              <a:rPr lang="en-US" sz="2800" kern="0">
                <a:solidFill>
                  <a:srgbClr val="000000"/>
                </a:solidFill>
                <a:highlight>
                  <a:srgbClr val="FFFFFF"/>
                </a:highlight>
                <a:ea typeface="Times New Roman" panose="02020603050405020304" pitchFamily="18" charset="0"/>
                <a:cs typeface="Times New Roman" panose="02020603050405020304" pitchFamily="18" charset="0"/>
              </a:rPr>
              <a:t> </a:t>
            </a:r>
          </a:p>
          <a:p>
            <a:pPr marL="914400" lvl="1" indent="-222250">
              <a:lnSpc>
                <a:spcPct val="107000"/>
              </a:lnSpc>
              <a:spcBef>
                <a:spcPts val="0"/>
              </a:spcBef>
            </a:pPr>
            <a:r>
              <a:rPr lang="en-US" sz="2800" kern="0">
                <a:solidFill>
                  <a:srgbClr val="000000"/>
                </a:solidFill>
                <a:effectLst/>
                <a:highlight>
                  <a:srgbClr val="FFFFFF"/>
                </a:highlight>
                <a:ea typeface="Times New Roman" panose="02020603050405020304" pitchFamily="18" charset="0"/>
                <a:cs typeface="Times New Roman" panose="02020603050405020304" pitchFamily="18" charset="0"/>
              </a:rPr>
              <a:t>Individual reflections on past achievements/successes</a:t>
            </a:r>
            <a:r>
              <a:rPr lang="en-US" sz="2800" kern="0">
                <a:solidFill>
                  <a:srgbClr val="000000"/>
                </a:solidFill>
                <a:highlight>
                  <a:srgbClr val="FFFFFF"/>
                </a:highlight>
                <a:ea typeface="Times New Roman" panose="02020603050405020304" pitchFamily="18" charset="0"/>
                <a:cs typeface="Times New Roman" panose="02020603050405020304" pitchFamily="18" charset="0"/>
              </a:rPr>
              <a:t> and</a:t>
            </a:r>
            <a:r>
              <a:rPr lang="en-US" sz="2800" kern="0">
                <a:solidFill>
                  <a:srgbClr val="000000"/>
                </a:solidFill>
                <a:effectLst/>
                <a:highlight>
                  <a:srgbClr val="FFFFFF"/>
                </a:highlight>
                <a:ea typeface="Times New Roman" panose="02020603050405020304" pitchFamily="18" charset="0"/>
                <a:cs typeface="Times New Roman" panose="02020603050405020304" pitchFamily="18" charset="0"/>
              </a:rPr>
              <a:t> drawbacks</a:t>
            </a:r>
          </a:p>
          <a:p>
            <a:pPr marL="914400" lvl="1" indent="-222250">
              <a:lnSpc>
                <a:spcPct val="107000"/>
              </a:lnSpc>
              <a:spcBef>
                <a:spcPts val="0"/>
              </a:spcBef>
            </a:pPr>
            <a:r>
              <a:rPr lang="en-US" sz="2800" kern="0">
                <a:solidFill>
                  <a:srgbClr val="000000"/>
                </a:solidFill>
                <a:highlight>
                  <a:srgbClr val="FFFFFF"/>
                </a:highlight>
                <a:ea typeface="Times New Roman" panose="02020603050405020304" pitchFamily="18" charset="0"/>
                <a:cs typeface="Times New Roman" panose="02020603050405020304" pitchFamily="18" charset="0"/>
              </a:rPr>
              <a:t>Gaps to be filled – what is missing</a:t>
            </a:r>
          </a:p>
          <a:p>
            <a:pPr marL="457200" marR="0" lvl="1" indent="-457200">
              <a:lnSpc>
                <a:spcPct val="107000"/>
              </a:lnSpc>
              <a:spcBef>
                <a:spcPts val="0"/>
              </a:spcBef>
              <a:spcAft>
                <a:spcPts val="0"/>
              </a:spcAft>
              <a:buNone/>
            </a:pPr>
            <a:r>
              <a:rPr lang="en-US" sz="2800" kern="0">
                <a:solidFill>
                  <a:srgbClr val="000000"/>
                </a:solidFill>
                <a:effectLst/>
                <a:highlight>
                  <a:srgbClr val="FFFFFF"/>
                </a:highlight>
                <a:ea typeface="Times New Roman" panose="02020603050405020304" pitchFamily="18" charset="0"/>
                <a:cs typeface="Times New Roman" panose="02020603050405020304" pitchFamily="18" charset="0"/>
              </a:rPr>
              <a:t>PART 2. </a:t>
            </a:r>
          </a:p>
          <a:p>
            <a:pPr marL="457200" marR="0" lvl="1" indent="-457200">
              <a:lnSpc>
                <a:spcPct val="107000"/>
              </a:lnSpc>
              <a:spcBef>
                <a:spcPts val="0"/>
              </a:spcBef>
              <a:spcAft>
                <a:spcPts val="0"/>
              </a:spcAft>
              <a:buNone/>
            </a:pPr>
            <a:r>
              <a:rPr lang="en-US" sz="2800" kern="0">
                <a:solidFill>
                  <a:srgbClr val="000000"/>
                </a:solidFill>
                <a:effectLst/>
                <a:highlight>
                  <a:srgbClr val="FFFFFF"/>
                </a:highlight>
                <a:ea typeface="Times New Roman" panose="02020603050405020304" pitchFamily="18" charset="0"/>
                <a:cs typeface="Times New Roman" panose="02020603050405020304" pitchFamily="18" charset="0"/>
              </a:rPr>
              <a:t>What should your CV look like in 5 years, 10 years, 20 years (as applicable)?</a:t>
            </a:r>
            <a:endParaRPr lang="en-US" sz="2800" kern="100">
              <a:solidFill>
                <a:srgbClr val="000000"/>
              </a:solidFill>
              <a:effectLst/>
              <a:highlight>
                <a:srgbClr val="FFFFFF"/>
              </a:highlight>
              <a:ea typeface="Times New Roman" panose="02020603050405020304" pitchFamily="18" charset="0"/>
              <a:cs typeface="Times New Roman" panose="02020603050405020304" pitchFamily="18" charset="0"/>
            </a:endParaRPr>
          </a:p>
          <a:p>
            <a:pPr marL="457200" marR="0" lvl="1" indent="-457200">
              <a:lnSpc>
                <a:spcPct val="107000"/>
              </a:lnSpc>
              <a:spcBef>
                <a:spcPts val="0"/>
              </a:spcBef>
              <a:spcAft>
                <a:spcPts val="0"/>
              </a:spcAft>
              <a:buNone/>
            </a:pPr>
            <a:endParaRPr lang="en-US" sz="1100" kern="100">
              <a:solidFill>
                <a:srgbClr val="000000"/>
              </a:solidFill>
              <a:highlight>
                <a:srgbClr val="FFFFFF"/>
              </a:highlight>
              <a:ea typeface="Aptos" panose="020B0004020202020204" pitchFamily="34" charset="0"/>
              <a:cs typeface="Times New Roman" panose="02020603050405020304" pitchFamily="18" charset="0"/>
            </a:endParaRPr>
          </a:p>
          <a:p>
            <a:pPr marL="457200" marR="0" lvl="1" indent="-457200">
              <a:lnSpc>
                <a:spcPct val="107000"/>
              </a:lnSpc>
              <a:spcBef>
                <a:spcPts val="0"/>
              </a:spcBef>
              <a:spcAft>
                <a:spcPts val="0"/>
              </a:spcAft>
              <a:buNone/>
            </a:pPr>
            <a:r>
              <a:rPr lang="en-US" sz="2800" kern="0">
                <a:solidFill>
                  <a:srgbClr val="000000"/>
                </a:solidFill>
                <a:highlight>
                  <a:srgbClr val="FFFFFF"/>
                </a:highlight>
                <a:ea typeface="Aptos" panose="020B0004020202020204" pitchFamily="34" charset="0"/>
                <a:cs typeface="Times New Roman" panose="02020603050405020304" pitchFamily="18" charset="0"/>
              </a:rPr>
              <a:t>PART 3. </a:t>
            </a:r>
          </a:p>
          <a:p>
            <a:pPr marL="457200" marR="0" lvl="1" indent="-457200">
              <a:lnSpc>
                <a:spcPct val="107000"/>
              </a:lnSpc>
              <a:spcBef>
                <a:spcPts val="0"/>
              </a:spcBef>
              <a:spcAft>
                <a:spcPts val="0"/>
              </a:spcAft>
              <a:buNone/>
            </a:pPr>
            <a:r>
              <a:rPr lang="en-US" sz="2800" kern="0">
                <a:solidFill>
                  <a:srgbClr val="000000"/>
                </a:solidFill>
                <a:highlight>
                  <a:srgbClr val="FFFFFF"/>
                </a:highlight>
                <a:ea typeface="Aptos" panose="020B0004020202020204" pitchFamily="34" charset="0"/>
                <a:cs typeface="Times New Roman" panose="02020603050405020304" pitchFamily="18" charset="0"/>
              </a:rPr>
              <a:t>Submit the confidential questionnaire (to Department Chair)</a:t>
            </a:r>
            <a:endParaRPr lang="en-US" sz="2800" kern="0">
              <a:solidFill>
                <a:srgbClr val="000000"/>
              </a:solidFill>
              <a:effectLst/>
              <a:highlight>
                <a:srgbClr val="FFFFFF"/>
              </a:highlight>
              <a:ea typeface="Aptos" panose="020B0004020202020204" pitchFamily="34" charset="0"/>
              <a:cs typeface="Times New Roman" panose="02020603050405020304" pitchFamily="18" charset="0"/>
            </a:endParaRPr>
          </a:p>
          <a:p>
            <a:pPr marL="457200" marR="0" lvl="1" indent="0">
              <a:lnSpc>
                <a:spcPct val="107000"/>
              </a:lnSpc>
              <a:spcBef>
                <a:spcPts val="0"/>
              </a:spcBef>
              <a:spcAft>
                <a:spcPts val="0"/>
              </a:spcAft>
              <a:buNone/>
            </a:pPr>
            <a:endParaRPr lang="en-US" sz="1800" kern="0">
              <a:solidFill>
                <a:srgbClr val="000000"/>
              </a:solidFill>
              <a:highlight>
                <a:srgbClr val="FFFFFF"/>
              </a:highlight>
              <a:latin typeface="Calibri" panose="020F0502020204030204" pitchFamily="34" charset="0"/>
              <a:ea typeface="Aptos" panose="020B0004020202020204" pitchFamily="34" charset="0"/>
              <a:cs typeface="Times New Roman" panose="02020603050405020304" pitchFamily="18" charset="0"/>
            </a:endParaRPr>
          </a:p>
          <a:p>
            <a:endParaRPr lang="en-US" dirty="0"/>
          </a:p>
        </p:txBody>
      </p:sp>
      <p:sp>
        <p:nvSpPr>
          <p:cNvPr id="3" name="TextBox 2">
            <a:extLst>
              <a:ext uri="{FF2B5EF4-FFF2-40B4-BE49-F238E27FC236}">
                <a16:creationId xmlns:a16="http://schemas.microsoft.com/office/drawing/2014/main" id="{12DA0497-580C-C830-BBBD-09D434673048}"/>
              </a:ext>
            </a:extLst>
          </p:cNvPr>
          <p:cNvSpPr txBox="1"/>
          <p:nvPr/>
        </p:nvSpPr>
        <p:spPr>
          <a:xfrm>
            <a:off x="838200" y="1428262"/>
            <a:ext cx="9372600" cy="954107"/>
          </a:xfrm>
          <a:prstGeom prst="rect">
            <a:avLst/>
          </a:prstGeom>
          <a:noFill/>
          <a:ln w="38100">
            <a:solidFill>
              <a:srgbClr val="F56600"/>
            </a:solidFill>
          </a:ln>
        </p:spPr>
        <p:txBody>
          <a:bodyPr wrap="square">
            <a:spAutoFit/>
          </a:bodyPr>
          <a:lstStyle/>
          <a:p>
            <a:pPr marL="0" marR="0">
              <a:spcBef>
                <a:spcPts val="0"/>
              </a:spcBef>
              <a:spcAft>
                <a:spcPts val="0"/>
              </a:spcAft>
            </a:pPr>
            <a:r>
              <a:rPr lang="en-US" sz="2800" u="sng" dirty="0">
                <a:solidFill>
                  <a:srgbClr val="0563C1"/>
                </a:solidFill>
                <a:effectLst/>
                <a:latin typeface="Calibri" panose="020F0502020204030204" pitchFamily="34" charset="0"/>
                <a:ea typeface="Aptos" panose="020B0004020202020204" pitchFamily="34" charset="0"/>
                <a:cs typeface="Aptos" panose="020B0004020202020204" pitchFamily="34" charset="0"/>
                <a:hlinkClick r:id="rId2"/>
              </a:rPr>
              <a:t>Individual Assignment #1 - BIOE Faculty Elevate Program</a:t>
            </a:r>
            <a:br>
              <a:rPr lang="en-US" sz="2800" dirty="0">
                <a:effectLst/>
                <a:latin typeface="Calibri" panose="020F0502020204030204" pitchFamily="34" charset="0"/>
                <a:ea typeface="Aptos" panose="020B0004020202020204" pitchFamily="34" charset="0"/>
                <a:cs typeface="Aptos" panose="020B0004020202020204" pitchFamily="34" charset="0"/>
              </a:rPr>
            </a:br>
            <a:r>
              <a:rPr lang="en-US" sz="2800" u="sng" dirty="0">
                <a:solidFill>
                  <a:srgbClr val="0563C1"/>
                </a:solidFill>
                <a:effectLst/>
                <a:latin typeface="Calibri" panose="020F0502020204030204" pitchFamily="34" charset="0"/>
                <a:ea typeface="Aptos" panose="020B0004020202020204" pitchFamily="34" charset="0"/>
                <a:cs typeface="Aptos" panose="020B0004020202020204" pitchFamily="34" charset="0"/>
                <a:hlinkClick r:id="rId3"/>
              </a:rPr>
              <a:t>https://redcap.link/IndividualAssignment1</a:t>
            </a:r>
            <a:r>
              <a:rPr lang="en-US" sz="2800" dirty="0">
                <a:effectLst/>
                <a:latin typeface="Calibri" panose="020F0502020204030204" pitchFamily="34" charset="0"/>
                <a:ea typeface="Aptos" panose="020B0004020202020204" pitchFamily="34" charset="0"/>
                <a:cs typeface="Aptos" panose="020B0004020202020204" pitchFamily="34" charset="0"/>
              </a:rPr>
              <a:t> </a:t>
            </a:r>
            <a:endParaRPr lang="en-US" sz="28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333744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3012D6D-B0B5-1134-BF70-C4EBC027B1D9}"/>
            </a:ext>
          </a:extLst>
        </p:cNvPr>
        <p:cNvGrpSpPr/>
        <p:nvPr/>
      </p:nvGrpSpPr>
      <p:grpSpPr>
        <a:xfrm>
          <a:off x="0" y="0"/>
          <a:ext cx="0" cy="0"/>
          <a:chOff x="0" y="0"/>
          <a:chExt cx="0" cy="0"/>
        </a:xfrm>
      </p:grpSpPr>
      <p:pic>
        <p:nvPicPr>
          <p:cNvPr id="14" name="Picture Placeholder 13" descr="Data Points Digital background">
            <a:extLst>
              <a:ext uri="{FF2B5EF4-FFF2-40B4-BE49-F238E27FC236}">
                <a16:creationId xmlns:a16="http://schemas.microsoft.com/office/drawing/2014/main" id="{9B1B10B0-FDB1-705E-794A-A0E9FAFB9949}"/>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0" y="0"/>
            <a:ext cx="7452360" cy="6858000"/>
          </a:xfrm>
        </p:spPr>
      </p:pic>
      <p:sp>
        <p:nvSpPr>
          <p:cNvPr id="2" name="TextBox 1">
            <a:extLst>
              <a:ext uri="{FF2B5EF4-FFF2-40B4-BE49-F238E27FC236}">
                <a16:creationId xmlns:a16="http://schemas.microsoft.com/office/drawing/2014/main" id="{0CEE1AE6-C0BF-0246-350B-C825DE41B130}"/>
              </a:ext>
            </a:extLst>
          </p:cNvPr>
          <p:cNvSpPr txBox="1"/>
          <p:nvPr/>
        </p:nvSpPr>
        <p:spPr>
          <a:xfrm>
            <a:off x="1079642" y="4163005"/>
            <a:ext cx="5741286" cy="2044149"/>
          </a:xfrm>
          <a:prstGeom prst="rect">
            <a:avLst/>
          </a:prstGeom>
          <a:noFill/>
        </p:spPr>
        <p:txBody>
          <a:bodyPr wrap="square" rtlCol="0">
            <a:spAutoFit/>
          </a:bodyPr>
          <a:lstStyle/>
          <a:p>
            <a:pPr marL="0" marR="0">
              <a:lnSpc>
                <a:spcPct val="107000"/>
              </a:lnSpc>
              <a:spcBef>
                <a:spcPts val="0"/>
              </a:spcBef>
              <a:spcAft>
                <a:spcPts val="800"/>
              </a:spcAft>
            </a:pPr>
            <a:r>
              <a:rPr lang="en-US" sz="4000" b="1" dirty="0">
                <a:solidFill>
                  <a:schemeClr val="bg1"/>
                </a:solidFill>
                <a:effectLst/>
                <a:latin typeface="Aptos" panose="020B0004020202020204" pitchFamily="34" charset="0"/>
                <a:ea typeface="Times New Roman" panose="02020603050405020304" pitchFamily="18" charset="0"/>
                <a:cs typeface="Calibri" panose="020F0502020204030204" pitchFamily="34" charset="0"/>
              </a:rPr>
              <a:t>Setting individual Strategic Goals and Objectives</a:t>
            </a:r>
            <a:endParaRPr lang="en-US" sz="4000" dirty="0">
              <a:solidFill>
                <a:schemeClr val="bg1"/>
              </a:solidFill>
            </a:endParaRPr>
          </a:p>
        </p:txBody>
      </p:sp>
      <p:sp>
        <p:nvSpPr>
          <p:cNvPr id="4" name="TextBox 3">
            <a:extLst>
              <a:ext uri="{FF2B5EF4-FFF2-40B4-BE49-F238E27FC236}">
                <a16:creationId xmlns:a16="http://schemas.microsoft.com/office/drawing/2014/main" id="{17309366-9342-4688-5F89-0E1560A0B552}"/>
              </a:ext>
            </a:extLst>
          </p:cNvPr>
          <p:cNvSpPr txBox="1"/>
          <p:nvPr/>
        </p:nvSpPr>
        <p:spPr>
          <a:xfrm>
            <a:off x="8733118" y="3135086"/>
            <a:ext cx="3001206" cy="830997"/>
          </a:xfrm>
          <a:prstGeom prst="rect">
            <a:avLst/>
          </a:prstGeom>
          <a:noFill/>
        </p:spPr>
        <p:txBody>
          <a:bodyPr wrap="none" rtlCol="0">
            <a:spAutoFit/>
          </a:bodyPr>
          <a:lstStyle/>
          <a:p>
            <a:endParaRPr lang="en-US" sz="2400" dirty="0"/>
          </a:p>
          <a:p>
            <a:pPr algn="r"/>
            <a:endParaRPr lang="en-US" sz="2400" dirty="0"/>
          </a:p>
        </p:txBody>
      </p:sp>
      <p:pic>
        <p:nvPicPr>
          <p:cNvPr id="2050" name="Picture 2" descr="How To Write Business Objectives That Yield Better Results">
            <a:extLst>
              <a:ext uri="{FF2B5EF4-FFF2-40B4-BE49-F238E27FC236}">
                <a16:creationId xmlns:a16="http://schemas.microsoft.com/office/drawing/2014/main" id="{27DCDB38-8488-1380-EACE-F0421629A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9270" y="2391300"/>
            <a:ext cx="4514850" cy="30099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close-up of a logo&#10;&#10;Description automatically generated">
            <a:extLst>
              <a:ext uri="{FF2B5EF4-FFF2-40B4-BE49-F238E27FC236}">
                <a16:creationId xmlns:a16="http://schemas.microsoft.com/office/drawing/2014/main" id="{180E1199-4C69-61CD-D52E-CD9EEF7C48A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31074" y="223837"/>
            <a:ext cx="3994765" cy="1358220"/>
          </a:xfrm>
          <a:prstGeom prst="rect">
            <a:avLst/>
          </a:prstGeom>
          <a:noFill/>
          <a:ln>
            <a:noFill/>
          </a:ln>
        </p:spPr>
      </p:pic>
    </p:spTree>
    <p:extLst>
      <p:ext uri="{BB962C8B-B14F-4D97-AF65-F5344CB8AC3E}">
        <p14:creationId xmlns:p14="http://schemas.microsoft.com/office/powerpoint/2010/main" val="370225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A9DD7-F18C-7D3A-FE20-FB4DBA2AA5A4}"/>
              </a:ext>
            </a:extLst>
          </p:cNvPr>
          <p:cNvSpPr>
            <a:spLocks noGrp="1"/>
          </p:cNvSpPr>
          <p:nvPr>
            <p:ph type="title"/>
          </p:nvPr>
        </p:nvSpPr>
        <p:spPr>
          <a:xfrm>
            <a:off x="623455" y="365125"/>
            <a:ext cx="11956471" cy="1325563"/>
          </a:xfrm>
        </p:spPr>
        <p:txBody>
          <a:bodyPr/>
          <a:lstStyle/>
          <a:p>
            <a:r>
              <a:rPr lang="en-US" sz="4400" dirty="0">
                <a:effectLst/>
                <a:latin typeface="Calibri" panose="020F0502020204030204" pitchFamily="34" charset="0"/>
                <a:ea typeface="Times New Roman" panose="02020603050405020304" pitchFamily="18" charset="0"/>
              </a:rPr>
              <a:t>Setting strategic goals for elevating professional reputation </a:t>
            </a:r>
            <a:endParaRPr lang="en-US" dirty="0"/>
          </a:p>
        </p:txBody>
      </p:sp>
      <p:sp>
        <p:nvSpPr>
          <p:cNvPr id="3" name="Content Placeholder 2">
            <a:extLst>
              <a:ext uri="{FF2B5EF4-FFF2-40B4-BE49-F238E27FC236}">
                <a16:creationId xmlns:a16="http://schemas.microsoft.com/office/drawing/2014/main" id="{07490DC4-B254-7150-993C-9B511A2BC68A}"/>
              </a:ext>
            </a:extLst>
          </p:cNvPr>
          <p:cNvSpPr>
            <a:spLocks noGrp="1"/>
          </p:cNvSpPr>
          <p:nvPr>
            <p:ph idx="1"/>
          </p:nvPr>
        </p:nvSpPr>
        <p:spPr>
          <a:xfrm>
            <a:off x="297871" y="2202891"/>
            <a:ext cx="4225636" cy="3823836"/>
          </a:xfrm>
          <a:ln w="38100">
            <a:solidFill>
              <a:srgbClr val="F56600"/>
            </a:solidFill>
          </a:ln>
        </p:spPr>
        <p:txBody>
          <a:bodyPr>
            <a:normAutofit/>
          </a:bodyPr>
          <a:lstStyle/>
          <a:p>
            <a:pPr marL="514350" indent="-514350">
              <a:buFont typeface="+mj-lt"/>
              <a:buAutoNum type="arabicPeriod"/>
            </a:pPr>
            <a:r>
              <a:rPr lang="en-US" sz="2400" dirty="0"/>
              <a:t>Assess current reputation</a:t>
            </a:r>
          </a:p>
          <a:p>
            <a:pPr marL="514350" indent="-514350">
              <a:buFont typeface="+mj-lt"/>
              <a:buAutoNum type="arabicPeriod"/>
            </a:pPr>
            <a:r>
              <a:rPr lang="en-US" sz="2400" dirty="0"/>
              <a:t>Define desired reputation</a:t>
            </a:r>
          </a:p>
          <a:p>
            <a:pPr marL="514350" indent="-514350">
              <a:buFont typeface="+mj-lt"/>
              <a:buAutoNum type="arabicPeriod"/>
            </a:pPr>
            <a:r>
              <a:rPr lang="en-US" sz="2400" dirty="0"/>
              <a:t>Identify strategic Goals</a:t>
            </a:r>
          </a:p>
          <a:p>
            <a:pPr marL="514350" indent="-514350">
              <a:buFont typeface="+mj-lt"/>
              <a:buAutoNum type="arabicPeriod"/>
            </a:pPr>
            <a:r>
              <a:rPr lang="en-US" sz="2400" dirty="0"/>
              <a:t>Prioritize Goals</a:t>
            </a:r>
          </a:p>
          <a:p>
            <a:pPr marL="514350" indent="-514350">
              <a:buFont typeface="+mj-lt"/>
              <a:buAutoNum type="arabicPeriod"/>
            </a:pPr>
            <a:r>
              <a:rPr lang="en-US" sz="2400" dirty="0"/>
              <a:t>Develop an Action Plan</a:t>
            </a:r>
          </a:p>
          <a:p>
            <a:pPr marL="514350" indent="-514350">
              <a:buFont typeface="+mj-lt"/>
              <a:buAutoNum type="arabicPeriod"/>
            </a:pPr>
            <a:r>
              <a:rPr lang="en-US" sz="2400" dirty="0"/>
              <a:t>Identify resources</a:t>
            </a:r>
          </a:p>
          <a:p>
            <a:pPr marL="514350" indent="-514350">
              <a:buFont typeface="+mj-lt"/>
              <a:buAutoNum type="arabicPeriod"/>
            </a:pPr>
            <a:r>
              <a:rPr lang="en-US" sz="2400" dirty="0"/>
              <a:t>Monitor progress and adapt</a:t>
            </a:r>
          </a:p>
          <a:p>
            <a:pPr marL="514350" indent="-514350">
              <a:buFont typeface="+mj-lt"/>
              <a:buAutoNum type="arabicPeriod"/>
            </a:pPr>
            <a:r>
              <a:rPr lang="en-US" sz="2400" dirty="0"/>
              <a:t>Celebrate and Learn</a:t>
            </a:r>
          </a:p>
        </p:txBody>
      </p:sp>
      <p:sp>
        <p:nvSpPr>
          <p:cNvPr id="4" name="TextBox 3">
            <a:extLst>
              <a:ext uri="{FF2B5EF4-FFF2-40B4-BE49-F238E27FC236}">
                <a16:creationId xmlns:a16="http://schemas.microsoft.com/office/drawing/2014/main" id="{80EE06E1-D40B-876F-C5B3-B7CD242EF525}"/>
              </a:ext>
            </a:extLst>
          </p:cNvPr>
          <p:cNvSpPr txBox="1"/>
          <p:nvPr/>
        </p:nvSpPr>
        <p:spPr>
          <a:xfrm>
            <a:off x="5008422" y="1641225"/>
            <a:ext cx="4225636" cy="4893647"/>
          </a:xfrm>
          <a:prstGeom prst="rect">
            <a:avLst/>
          </a:prstGeom>
          <a:noFill/>
          <a:ln w="38100">
            <a:solidFill>
              <a:srgbClr val="F56600"/>
            </a:solidFill>
          </a:ln>
        </p:spPr>
        <p:txBody>
          <a:bodyPr wrap="square" rtlCol="0">
            <a:spAutoFit/>
          </a:bodyPr>
          <a:lstStyle/>
          <a:p>
            <a:r>
              <a:rPr lang="en-US" sz="2400" b="1" i="0" dirty="0">
                <a:solidFill>
                  <a:srgbClr val="0D0D0D"/>
                </a:solidFill>
                <a:effectLst/>
                <a:highlight>
                  <a:srgbClr val="FFFFFF"/>
                </a:highlight>
              </a:rPr>
              <a:t>Goals/Objectives</a:t>
            </a:r>
          </a:p>
          <a:p>
            <a:pPr marL="285750" indent="-285750">
              <a:buFont typeface="Arial" panose="020B0604020202020204" pitchFamily="34" charset="0"/>
              <a:buChar char="•"/>
            </a:pPr>
            <a:r>
              <a:rPr lang="en-US" sz="2400" b="0" i="0" dirty="0">
                <a:solidFill>
                  <a:srgbClr val="0D0D0D"/>
                </a:solidFill>
                <a:effectLst/>
                <a:highlight>
                  <a:srgbClr val="FFFFFF"/>
                </a:highlight>
              </a:rPr>
              <a:t>Specific, Measurable, Achievable, Relevant, and Time-bound (SMART) </a:t>
            </a:r>
          </a:p>
          <a:p>
            <a:r>
              <a:rPr lang="en-US" sz="2400" b="1" dirty="0">
                <a:solidFill>
                  <a:srgbClr val="0D0D0D"/>
                </a:solidFill>
                <a:highlight>
                  <a:srgbClr val="FFFFFF"/>
                </a:highlight>
              </a:rPr>
              <a:t>May be related to:</a:t>
            </a:r>
          </a:p>
          <a:p>
            <a:pPr marL="342900" indent="-342900">
              <a:buFont typeface="Arial" panose="020B0604020202020204" pitchFamily="34" charset="0"/>
              <a:buChar char="•"/>
            </a:pPr>
            <a:r>
              <a:rPr lang="en-US" sz="2400" dirty="0">
                <a:solidFill>
                  <a:srgbClr val="0D0D0D"/>
                </a:solidFill>
                <a:highlight>
                  <a:srgbClr val="FFFFFF"/>
                </a:highlight>
              </a:rPr>
              <a:t>Scholarly work</a:t>
            </a:r>
          </a:p>
          <a:p>
            <a:pPr marL="342900" indent="-342900">
              <a:buFont typeface="Arial" panose="020B0604020202020204" pitchFamily="34" charset="0"/>
              <a:buChar char="•"/>
            </a:pPr>
            <a:r>
              <a:rPr lang="en-US" sz="2400" dirty="0">
                <a:solidFill>
                  <a:srgbClr val="0D0D0D"/>
                </a:solidFill>
                <a:highlight>
                  <a:srgbClr val="FFFFFF"/>
                </a:highlight>
              </a:rPr>
              <a:t>Research productivity</a:t>
            </a:r>
          </a:p>
          <a:p>
            <a:pPr marL="342900" indent="-342900">
              <a:buFont typeface="Arial" panose="020B0604020202020204" pitchFamily="34" charset="0"/>
              <a:buChar char="•"/>
            </a:pPr>
            <a:r>
              <a:rPr lang="en-US" sz="2400" dirty="0">
                <a:solidFill>
                  <a:srgbClr val="0D0D0D"/>
                </a:solidFill>
                <a:highlight>
                  <a:srgbClr val="FFFFFF"/>
                </a:highlight>
              </a:rPr>
              <a:t>Teaching effectiveness</a:t>
            </a:r>
          </a:p>
          <a:p>
            <a:pPr marL="342900" indent="-342900">
              <a:buFont typeface="Arial" panose="020B0604020202020204" pitchFamily="34" charset="0"/>
              <a:buChar char="•"/>
            </a:pPr>
            <a:r>
              <a:rPr lang="en-US" sz="2400" dirty="0">
                <a:solidFill>
                  <a:srgbClr val="0D0D0D"/>
                </a:solidFill>
                <a:highlight>
                  <a:srgbClr val="FFFFFF"/>
                </a:highlight>
              </a:rPr>
              <a:t>Service contributions</a:t>
            </a:r>
          </a:p>
          <a:p>
            <a:pPr marL="342900" indent="-342900">
              <a:buFont typeface="Arial" panose="020B0604020202020204" pitchFamily="34" charset="0"/>
              <a:buChar char="•"/>
            </a:pPr>
            <a:r>
              <a:rPr lang="en-US" sz="2400" dirty="0">
                <a:solidFill>
                  <a:srgbClr val="0D0D0D"/>
                </a:solidFill>
                <a:highlight>
                  <a:srgbClr val="FFFFFF"/>
                </a:highlight>
              </a:rPr>
              <a:t>Leadership roles</a:t>
            </a:r>
          </a:p>
          <a:p>
            <a:pPr marL="342900" indent="-342900">
              <a:buFont typeface="Arial" panose="020B0604020202020204" pitchFamily="34" charset="0"/>
              <a:buChar char="•"/>
            </a:pPr>
            <a:r>
              <a:rPr lang="en-US" sz="2400" dirty="0">
                <a:solidFill>
                  <a:srgbClr val="0D0D0D"/>
                </a:solidFill>
                <a:highlight>
                  <a:srgbClr val="FFFFFF"/>
                </a:highlight>
              </a:rPr>
              <a:t>Networking</a:t>
            </a:r>
          </a:p>
          <a:p>
            <a:pPr marL="342900" indent="-342900">
              <a:buFont typeface="Arial" panose="020B0604020202020204" pitchFamily="34" charset="0"/>
              <a:buChar char="•"/>
            </a:pPr>
            <a:r>
              <a:rPr lang="en-US" sz="2400" dirty="0">
                <a:solidFill>
                  <a:srgbClr val="0D0D0D"/>
                </a:solidFill>
                <a:highlight>
                  <a:srgbClr val="FFFFFF"/>
                </a:highlight>
              </a:rPr>
              <a:t>Visibility</a:t>
            </a:r>
          </a:p>
          <a:p>
            <a:pPr marL="342900" indent="-342900">
              <a:buFont typeface="Arial" panose="020B0604020202020204" pitchFamily="34" charset="0"/>
              <a:buChar char="•"/>
            </a:pPr>
            <a:r>
              <a:rPr lang="en-US" sz="2400" dirty="0">
                <a:solidFill>
                  <a:srgbClr val="0D0D0D"/>
                </a:solidFill>
                <a:highlight>
                  <a:srgbClr val="FFFFFF"/>
                </a:highlight>
              </a:rPr>
              <a:t>Recognition</a:t>
            </a:r>
          </a:p>
        </p:txBody>
      </p:sp>
      <p:pic>
        <p:nvPicPr>
          <p:cNvPr id="5" name="Picture 2" descr="SMART goals definition and examples">
            <a:extLst>
              <a:ext uri="{FF2B5EF4-FFF2-40B4-BE49-F238E27FC236}">
                <a16:creationId xmlns:a16="http://schemas.microsoft.com/office/drawing/2014/main" id="{B88BA23F-7374-1E89-2E18-C1F125589A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344033" y="2954614"/>
            <a:ext cx="4138179" cy="2006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03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C3367-652F-D37F-00B0-C654A3C4C174}"/>
              </a:ext>
            </a:extLst>
          </p:cNvPr>
          <p:cNvSpPr>
            <a:spLocks noGrp="1"/>
          </p:cNvSpPr>
          <p:nvPr>
            <p:ph type="title"/>
          </p:nvPr>
        </p:nvSpPr>
        <p:spPr/>
        <p:txBody>
          <a:bodyPr/>
          <a:lstStyle/>
          <a:p>
            <a:r>
              <a:rPr lang="en-US" dirty="0"/>
              <a:t>Roadmap (Action Plan) for Faculty Success</a:t>
            </a:r>
          </a:p>
        </p:txBody>
      </p:sp>
      <p:sp>
        <p:nvSpPr>
          <p:cNvPr id="3" name="Content Placeholder 2">
            <a:extLst>
              <a:ext uri="{FF2B5EF4-FFF2-40B4-BE49-F238E27FC236}">
                <a16:creationId xmlns:a16="http://schemas.microsoft.com/office/drawing/2014/main" id="{3456DFAD-5FFC-E170-A794-44CD48896935}"/>
              </a:ext>
            </a:extLst>
          </p:cNvPr>
          <p:cNvSpPr>
            <a:spLocks noGrp="1"/>
          </p:cNvSpPr>
          <p:nvPr>
            <p:ph idx="1"/>
          </p:nvPr>
        </p:nvSpPr>
        <p:spPr>
          <a:xfrm>
            <a:off x="658091" y="1690688"/>
            <a:ext cx="10215318" cy="4351338"/>
          </a:xfrm>
        </p:spPr>
        <p:txBody>
          <a:bodyPr>
            <a:normAutofit fontScale="92500"/>
          </a:bodyPr>
          <a:lstStyle/>
          <a:p>
            <a:r>
              <a:rPr lang="en-US" sz="3200" b="0" i="0" dirty="0">
                <a:solidFill>
                  <a:srgbClr val="0D0D0D"/>
                </a:solidFill>
                <a:effectLst/>
                <a:highlight>
                  <a:srgbClr val="FFFFFF"/>
                </a:highlight>
                <a:latin typeface="Aptos" panose="020B0004020202020204" pitchFamily="34" charset="0"/>
              </a:rPr>
              <a:t>Develop a detailed action plan for each strategic objective.</a:t>
            </a:r>
          </a:p>
          <a:p>
            <a:r>
              <a:rPr lang="en-US" sz="3200" b="0" i="0" dirty="0">
                <a:solidFill>
                  <a:srgbClr val="0D0D0D"/>
                </a:solidFill>
                <a:effectLst/>
                <a:highlight>
                  <a:srgbClr val="FFFFFF"/>
                </a:highlight>
                <a:latin typeface="Aptos" panose="020B0004020202020204" pitchFamily="34" charset="0"/>
              </a:rPr>
              <a:t>Outline specific steps, resources, and timeline needed to achieve them. </a:t>
            </a:r>
          </a:p>
          <a:p>
            <a:r>
              <a:rPr lang="en-US" sz="3200" b="0" i="0" dirty="0">
                <a:solidFill>
                  <a:srgbClr val="0D0D0D"/>
                </a:solidFill>
                <a:effectLst/>
                <a:highlight>
                  <a:srgbClr val="FFFFFF"/>
                </a:highlight>
                <a:latin typeface="Aptos" panose="020B0004020202020204" pitchFamily="34" charset="0"/>
              </a:rPr>
              <a:t>Identify key stakeholders and collaborators who can support you in achieving your goals. </a:t>
            </a:r>
          </a:p>
          <a:p>
            <a:r>
              <a:rPr lang="en-US" sz="3200" b="0" i="0" dirty="0">
                <a:solidFill>
                  <a:srgbClr val="0D0D0D"/>
                </a:solidFill>
                <a:effectLst/>
                <a:highlight>
                  <a:srgbClr val="FFFFFF"/>
                </a:highlight>
                <a:latin typeface="Aptos" panose="020B0004020202020204" pitchFamily="34" charset="0"/>
              </a:rPr>
              <a:t>Break down each objective into smaller, manageable tasks and milestones to track progress over time.</a:t>
            </a:r>
          </a:p>
          <a:p>
            <a:r>
              <a:rPr lang="en-US" sz="3200" dirty="0">
                <a:solidFill>
                  <a:srgbClr val="0D0D0D"/>
                </a:solidFill>
                <a:highlight>
                  <a:srgbClr val="FFFFFF"/>
                </a:highlight>
                <a:latin typeface="Aptos" panose="020B0004020202020204" pitchFamily="34" charset="0"/>
              </a:rPr>
              <a:t>Refer to BIOE Faculty Performance Guidelines and metrics.</a:t>
            </a:r>
          </a:p>
          <a:p>
            <a:endParaRPr lang="en-US" sz="3200" dirty="0">
              <a:solidFill>
                <a:srgbClr val="0D0D0D"/>
              </a:solidFill>
              <a:highlight>
                <a:srgbClr val="FFFFFF"/>
              </a:highlight>
              <a:latin typeface="Aptos" panose="020B0004020202020204" pitchFamily="34" charset="0"/>
            </a:endParaRPr>
          </a:p>
        </p:txBody>
      </p:sp>
    </p:spTree>
    <p:extLst>
      <p:ext uri="{BB962C8B-B14F-4D97-AF65-F5344CB8AC3E}">
        <p14:creationId xmlns:p14="http://schemas.microsoft.com/office/powerpoint/2010/main" val="2501645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BB425-38F4-6AA7-DF38-405E2EEE4B4F}"/>
              </a:ext>
            </a:extLst>
          </p:cNvPr>
          <p:cNvSpPr>
            <a:spLocks noGrp="1"/>
          </p:cNvSpPr>
          <p:nvPr>
            <p:ph type="title"/>
          </p:nvPr>
        </p:nvSpPr>
        <p:spPr>
          <a:xfrm>
            <a:off x="588818" y="479570"/>
            <a:ext cx="10515600" cy="1325563"/>
          </a:xfrm>
        </p:spPr>
        <p:txBody>
          <a:bodyPr/>
          <a:lstStyle/>
          <a:p>
            <a:r>
              <a:rPr lang="en-US" dirty="0"/>
              <a:t>Example of Roadmap for NIH R01 Success</a:t>
            </a:r>
          </a:p>
        </p:txBody>
      </p:sp>
      <p:sp>
        <p:nvSpPr>
          <p:cNvPr id="3" name="Content Placeholder 2">
            <a:extLst>
              <a:ext uri="{FF2B5EF4-FFF2-40B4-BE49-F238E27FC236}">
                <a16:creationId xmlns:a16="http://schemas.microsoft.com/office/drawing/2014/main" id="{D1ADCB55-C7A2-4E18-4BEA-927E6C15CE75}"/>
              </a:ext>
            </a:extLst>
          </p:cNvPr>
          <p:cNvSpPr>
            <a:spLocks noGrp="1"/>
          </p:cNvSpPr>
          <p:nvPr>
            <p:ph idx="1"/>
          </p:nvPr>
        </p:nvSpPr>
        <p:spPr>
          <a:xfrm>
            <a:off x="588818" y="1493116"/>
            <a:ext cx="10515600" cy="4351338"/>
          </a:xfrm>
        </p:spPr>
        <p:txBody>
          <a:bodyPr/>
          <a:lstStyle/>
          <a:p>
            <a:r>
              <a:rPr lang="en-US" dirty="0"/>
              <a:t>What is needed</a:t>
            </a:r>
          </a:p>
          <a:p>
            <a:pPr lvl="1"/>
            <a:r>
              <a:rPr lang="en-US" dirty="0"/>
              <a:t>Novel, innovative, gap filling idea</a:t>
            </a:r>
          </a:p>
          <a:p>
            <a:pPr lvl="1"/>
            <a:r>
              <a:rPr lang="en-US" dirty="0"/>
              <a:t>Publications to show expertise and authority; competence and recognition</a:t>
            </a:r>
          </a:p>
          <a:p>
            <a:pPr lvl="1"/>
            <a:r>
              <a:rPr lang="en-US" dirty="0"/>
              <a:t>Right team – expertise and skills</a:t>
            </a:r>
          </a:p>
          <a:p>
            <a:pPr lvl="1"/>
            <a:r>
              <a:rPr lang="en-US" dirty="0"/>
              <a:t>Sustained and demonstrable relationship with collaborators</a:t>
            </a:r>
          </a:p>
          <a:p>
            <a:pPr lvl="1"/>
            <a:r>
              <a:rPr lang="en-US" dirty="0"/>
              <a:t>Resources availability; commitment</a:t>
            </a:r>
          </a:p>
          <a:p>
            <a:pPr lvl="1"/>
            <a:r>
              <a:rPr lang="en-US" dirty="0"/>
              <a:t>Grantsmanship skills</a:t>
            </a:r>
          </a:p>
          <a:p>
            <a:r>
              <a:rPr lang="en-US" dirty="0"/>
              <a:t>What is the plan</a:t>
            </a:r>
          </a:p>
          <a:p>
            <a:pPr lvl="1"/>
            <a:r>
              <a:rPr lang="en-US" dirty="0"/>
              <a:t>Target date for application</a:t>
            </a:r>
          </a:p>
          <a:p>
            <a:pPr lvl="1"/>
            <a:r>
              <a:rPr lang="en-US" dirty="0"/>
              <a:t>Chronological list of to-do’s </a:t>
            </a:r>
          </a:p>
          <a:p>
            <a:pPr lvl="1"/>
            <a:endParaRPr lang="en-US" dirty="0"/>
          </a:p>
        </p:txBody>
      </p:sp>
      <p:pic>
        <p:nvPicPr>
          <p:cNvPr id="8196" name="Picture 4" descr="Simple Quarterly Roadmap Timeline for PowerPoint - SlideModel">
            <a:extLst>
              <a:ext uri="{FF2B5EF4-FFF2-40B4-BE49-F238E27FC236}">
                <a16:creationId xmlns:a16="http://schemas.microsoft.com/office/drawing/2014/main" id="{3C11BB41-1EB5-47E2-6FC6-38D582F5AE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5383" y="3569278"/>
            <a:ext cx="5846617" cy="32887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670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9BF020-54CF-DB06-1ACB-F0807AD65705}"/>
              </a:ext>
            </a:extLst>
          </p:cNvPr>
          <p:cNvSpPr>
            <a:spLocks noGrp="1"/>
          </p:cNvSpPr>
          <p:nvPr>
            <p:ph type="title"/>
          </p:nvPr>
        </p:nvSpPr>
        <p:spPr/>
        <p:txBody>
          <a:bodyPr/>
          <a:lstStyle/>
          <a:p>
            <a:r>
              <a:rPr lang="en-US" sz="4400" dirty="0"/>
              <a:t>Individual Assignment #2 (10 minutes)</a:t>
            </a:r>
            <a:endParaRPr lang="en-US" dirty="0"/>
          </a:p>
        </p:txBody>
      </p:sp>
      <p:sp>
        <p:nvSpPr>
          <p:cNvPr id="6" name="Content Placeholder 5">
            <a:extLst>
              <a:ext uri="{FF2B5EF4-FFF2-40B4-BE49-F238E27FC236}">
                <a16:creationId xmlns:a16="http://schemas.microsoft.com/office/drawing/2014/main" id="{7F76ABDB-10E0-A670-A00E-5504F427A1E2}"/>
              </a:ext>
            </a:extLst>
          </p:cNvPr>
          <p:cNvSpPr>
            <a:spLocks noGrp="1"/>
          </p:cNvSpPr>
          <p:nvPr>
            <p:ph idx="1"/>
          </p:nvPr>
        </p:nvSpPr>
        <p:spPr>
          <a:xfrm>
            <a:off x="655320" y="2517287"/>
            <a:ext cx="10515600" cy="4351338"/>
          </a:xfrm>
        </p:spPr>
        <p:txBody>
          <a:bodyPr>
            <a:normAutofit/>
          </a:bodyPr>
          <a:lstStyle/>
          <a:p>
            <a:pPr marL="457200" marR="0" lvl="1" indent="-401638">
              <a:lnSpc>
                <a:spcPct val="107000"/>
              </a:lnSpc>
              <a:spcBef>
                <a:spcPts val="0"/>
              </a:spcBef>
              <a:spcAft>
                <a:spcPts val="0"/>
              </a:spcAft>
              <a:buNone/>
            </a:pPr>
            <a:r>
              <a:rPr lang="en-US" sz="2800" kern="0" dirty="0">
                <a:solidFill>
                  <a:srgbClr val="000000"/>
                </a:solidFill>
                <a:effectLst/>
                <a:highlight>
                  <a:srgbClr val="FFFFFF"/>
                </a:highlight>
                <a:ea typeface="Times New Roman" panose="02020603050405020304" pitchFamily="18" charset="0"/>
                <a:cs typeface="Times New Roman" panose="02020603050405020304" pitchFamily="18" charset="0"/>
              </a:rPr>
              <a:t>PART 1. Develop a to-</a:t>
            </a:r>
            <a:r>
              <a:rPr lang="en-US" sz="2800" kern="0" dirty="0">
                <a:solidFill>
                  <a:srgbClr val="000000"/>
                </a:solidFill>
                <a:highlight>
                  <a:srgbClr val="FFFFFF"/>
                </a:highlight>
                <a:ea typeface="Times New Roman" panose="02020603050405020304" pitchFamily="18" charset="0"/>
                <a:cs typeface="Times New Roman" panose="02020603050405020304" pitchFamily="18" charset="0"/>
              </a:rPr>
              <a:t>d</a:t>
            </a:r>
            <a:r>
              <a:rPr lang="en-US" sz="2800" kern="0" dirty="0">
                <a:solidFill>
                  <a:srgbClr val="000000"/>
                </a:solidFill>
                <a:effectLst/>
                <a:highlight>
                  <a:srgbClr val="FFFFFF"/>
                </a:highlight>
                <a:ea typeface="Times New Roman" panose="02020603050405020304" pitchFamily="18" charset="0"/>
                <a:cs typeface="Times New Roman" panose="02020603050405020304" pitchFamily="18" charset="0"/>
              </a:rPr>
              <a:t>o list</a:t>
            </a:r>
            <a:endParaRPr lang="en-US" dirty="0">
              <a:effectLst/>
            </a:endParaRPr>
          </a:p>
          <a:p>
            <a:pPr marL="971550" marR="0" lvl="1" indent="-514350">
              <a:lnSpc>
                <a:spcPct val="107000"/>
              </a:lnSpc>
              <a:spcBef>
                <a:spcPts val="0"/>
              </a:spcBef>
              <a:spcAft>
                <a:spcPts val="0"/>
              </a:spcAft>
              <a:buFont typeface="+mj-lt"/>
              <a:buAutoNum type="alphaUcPeriod"/>
            </a:pPr>
            <a:r>
              <a:rPr lang="en-US" sz="2800" kern="0" dirty="0">
                <a:solidFill>
                  <a:srgbClr val="000000"/>
                </a:solidFill>
                <a:effectLst/>
                <a:highlight>
                  <a:srgbClr val="FFFF00"/>
                </a:highlight>
                <a:ea typeface="Times New Roman" panose="02020603050405020304" pitchFamily="18" charset="0"/>
                <a:cs typeface="Times New Roman" panose="02020603050405020304" pitchFamily="18" charset="0"/>
              </a:rPr>
              <a:t>List your individual career goals </a:t>
            </a:r>
          </a:p>
          <a:p>
            <a:pPr marL="971550" marR="0" lvl="1" indent="-514350">
              <a:lnSpc>
                <a:spcPct val="107000"/>
              </a:lnSpc>
              <a:spcBef>
                <a:spcPts val="0"/>
              </a:spcBef>
              <a:spcAft>
                <a:spcPts val="0"/>
              </a:spcAft>
              <a:buFont typeface="+mj-lt"/>
              <a:buAutoNum type="alphaUcPeriod"/>
            </a:pPr>
            <a:r>
              <a:rPr lang="en-US" sz="2800" kern="0" dirty="0">
                <a:solidFill>
                  <a:srgbClr val="000000"/>
                </a:solidFill>
                <a:effectLst/>
                <a:highlight>
                  <a:srgbClr val="FFFF00"/>
                </a:highlight>
                <a:ea typeface="Times New Roman" panose="02020603050405020304" pitchFamily="18" charset="0"/>
                <a:cs typeface="Times New Roman" panose="02020603050405020304" pitchFamily="18" charset="0"/>
              </a:rPr>
              <a:t>Prioritize based on their relevance, impact, and feasibility</a:t>
            </a:r>
            <a:r>
              <a:rPr lang="en-US" sz="2800" kern="0" dirty="0">
                <a:solidFill>
                  <a:srgbClr val="000000"/>
                </a:solidFill>
                <a:effectLst/>
                <a:highlight>
                  <a:srgbClr val="FFFFFF"/>
                </a:highlight>
                <a:ea typeface="Times New Roman" panose="02020603050405020304" pitchFamily="18" charset="0"/>
                <a:cs typeface="Times New Roman" panose="02020603050405020304" pitchFamily="18" charset="0"/>
              </a:rPr>
              <a:t> </a:t>
            </a:r>
          </a:p>
          <a:p>
            <a:pPr marL="971550" marR="0" lvl="1" indent="-514350">
              <a:lnSpc>
                <a:spcPct val="107000"/>
              </a:lnSpc>
              <a:spcBef>
                <a:spcPts val="0"/>
              </a:spcBef>
              <a:spcAft>
                <a:spcPts val="0"/>
              </a:spcAft>
              <a:buFont typeface="+mj-lt"/>
              <a:buAutoNum type="alphaUcPeriod"/>
            </a:pPr>
            <a:r>
              <a:rPr lang="en-US" sz="2800" kern="0" dirty="0">
                <a:solidFill>
                  <a:srgbClr val="000000"/>
                </a:solidFill>
                <a:highlight>
                  <a:srgbClr val="FFFFFF"/>
                </a:highlight>
                <a:ea typeface="Aptos" panose="020B0004020202020204" pitchFamily="34" charset="0"/>
                <a:cs typeface="Times New Roman" panose="02020603050405020304" pitchFamily="18" charset="0"/>
              </a:rPr>
              <a:t>What is your action plan to meet those career goals?</a:t>
            </a:r>
            <a:endParaRPr lang="en-US" sz="2800" kern="100" dirty="0">
              <a:effectLst/>
              <a:highlight>
                <a:srgbClr val="FFFFFF"/>
              </a:highlight>
              <a:ea typeface="Aptos" panose="020B0004020202020204" pitchFamily="34" charset="0"/>
              <a:cs typeface="Times New Roman" panose="02020603050405020304" pitchFamily="18" charset="0"/>
            </a:endParaRPr>
          </a:p>
          <a:p>
            <a:pPr marL="457200" marR="0" lvl="1" indent="-457200">
              <a:lnSpc>
                <a:spcPct val="107000"/>
              </a:lnSpc>
              <a:spcBef>
                <a:spcPts val="0"/>
              </a:spcBef>
              <a:spcAft>
                <a:spcPts val="0"/>
              </a:spcAft>
              <a:buNone/>
            </a:pPr>
            <a:endParaRPr lang="en-US" sz="2800" kern="100" dirty="0">
              <a:solidFill>
                <a:srgbClr val="000000"/>
              </a:solidFill>
              <a:highlight>
                <a:srgbClr val="FFFFFF"/>
              </a:highlight>
              <a:ea typeface="Aptos" panose="020B0004020202020204" pitchFamily="34" charset="0"/>
              <a:cs typeface="Times New Roman" panose="02020603050405020304" pitchFamily="18" charset="0"/>
            </a:endParaRPr>
          </a:p>
          <a:p>
            <a:pPr marL="457200" marR="0" lvl="1" indent="-457200">
              <a:lnSpc>
                <a:spcPct val="107000"/>
              </a:lnSpc>
              <a:spcBef>
                <a:spcPts val="0"/>
              </a:spcBef>
              <a:spcAft>
                <a:spcPts val="0"/>
              </a:spcAft>
              <a:buNone/>
            </a:pPr>
            <a:r>
              <a:rPr lang="en-US" sz="2800" kern="0" dirty="0">
                <a:solidFill>
                  <a:srgbClr val="000000"/>
                </a:solidFill>
                <a:highlight>
                  <a:srgbClr val="FFFFFF"/>
                </a:highlight>
                <a:ea typeface="Aptos" panose="020B0004020202020204" pitchFamily="34" charset="0"/>
                <a:cs typeface="Times New Roman" panose="02020603050405020304" pitchFamily="18" charset="0"/>
              </a:rPr>
              <a:t>PART 2. </a:t>
            </a:r>
          </a:p>
          <a:p>
            <a:pPr marL="0" marR="0" lvl="1" indent="0">
              <a:lnSpc>
                <a:spcPct val="107000"/>
              </a:lnSpc>
              <a:spcBef>
                <a:spcPts val="0"/>
              </a:spcBef>
              <a:spcAft>
                <a:spcPts val="0"/>
              </a:spcAft>
              <a:buNone/>
            </a:pPr>
            <a:r>
              <a:rPr lang="en-US" sz="2800" kern="0" dirty="0">
                <a:solidFill>
                  <a:srgbClr val="000000"/>
                </a:solidFill>
                <a:highlight>
                  <a:srgbClr val="FFFFFF"/>
                </a:highlight>
                <a:ea typeface="Aptos" panose="020B0004020202020204" pitchFamily="34" charset="0"/>
                <a:cs typeface="Times New Roman" panose="02020603050405020304" pitchFamily="18" charset="0"/>
              </a:rPr>
              <a:t>This is a continuous process as goals should be assessed and revised as needed. Review the to-do list with your mentoring team.</a:t>
            </a:r>
          </a:p>
          <a:p>
            <a:pPr marL="0" marR="0" lvl="1" indent="0">
              <a:lnSpc>
                <a:spcPct val="107000"/>
              </a:lnSpc>
              <a:spcBef>
                <a:spcPts val="0"/>
              </a:spcBef>
              <a:spcAft>
                <a:spcPts val="0"/>
              </a:spcAft>
              <a:buNone/>
            </a:pPr>
            <a:r>
              <a:rPr lang="en-US" sz="2800" kern="0" dirty="0">
                <a:solidFill>
                  <a:srgbClr val="FF0000"/>
                </a:solidFill>
                <a:effectLst/>
                <a:highlight>
                  <a:srgbClr val="FFFFFF"/>
                </a:highlight>
                <a:ea typeface="Aptos" panose="020B0004020202020204" pitchFamily="34" charset="0"/>
                <a:cs typeface="Times New Roman" panose="02020603050405020304" pitchFamily="18" charset="0"/>
              </a:rPr>
              <a:t>Only submit (to Department Chair) </a:t>
            </a:r>
            <a:r>
              <a:rPr lang="en-US" sz="2800" kern="0" dirty="0">
                <a:solidFill>
                  <a:srgbClr val="FF0000"/>
                </a:solidFill>
                <a:highlight>
                  <a:srgbClr val="FFFFFF"/>
                </a:highlight>
                <a:ea typeface="Aptos" panose="020B0004020202020204" pitchFamily="34" charset="0"/>
                <a:cs typeface="Times New Roman" panose="02020603050405020304" pitchFamily="18" charset="0"/>
              </a:rPr>
              <a:t>when completed. </a:t>
            </a:r>
            <a:endParaRPr lang="en-US" sz="2800" kern="0" dirty="0">
              <a:solidFill>
                <a:srgbClr val="FF0000"/>
              </a:solidFill>
              <a:effectLst/>
              <a:highlight>
                <a:srgbClr val="FFFFFF"/>
              </a:highlight>
              <a:ea typeface="Aptos" panose="020B0004020202020204" pitchFamily="34" charset="0"/>
              <a:cs typeface="Times New Roman" panose="02020603050405020304" pitchFamily="18" charset="0"/>
            </a:endParaRPr>
          </a:p>
          <a:p>
            <a:pPr marL="457200" marR="0" lvl="1" indent="0">
              <a:lnSpc>
                <a:spcPct val="107000"/>
              </a:lnSpc>
              <a:spcBef>
                <a:spcPts val="0"/>
              </a:spcBef>
              <a:spcAft>
                <a:spcPts val="0"/>
              </a:spcAft>
              <a:buNone/>
            </a:pPr>
            <a:endParaRPr lang="en-US" sz="1800" kern="0" dirty="0">
              <a:solidFill>
                <a:srgbClr val="000000"/>
              </a:solidFill>
              <a:highlight>
                <a:srgbClr val="FFFFFF"/>
              </a:highlight>
              <a:latin typeface="Calibri" panose="020F0502020204030204" pitchFamily="34" charset="0"/>
              <a:ea typeface="Aptos" panose="020B0004020202020204" pitchFamily="34" charset="0"/>
              <a:cs typeface="Times New Roman" panose="02020603050405020304" pitchFamily="18" charset="0"/>
            </a:endParaRPr>
          </a:p>
          <a:p>
            <a:endParaRPr lang="en-US" dirty="0"/>
          </a:p>
        </p:txBody>
      </p:sp>
      <p:sp>
        <p:nvSpPr>
          <p:cNvPr id="3" name="TextBox 2">
            <a:extLst>
              <a:ext uri="{FF2B5EF4-FFF2-40B4-BE49-F238E27FC236}">
                <a16:creationId xmlns:a16="http://schemas.microsoft.com/office/drawing/2014/main" id="{9AB56500-5BD5-A85A-C225-5DB0A0044267}"/>
              </a:ext>
            </a:extLst>
          </p:cNvPr>
          <p:cNvSpPr txBox="1"/>
          <p:nvPr/>
        </p:nvSpPr>
        <p:spPr>
          <a:xfrm>
            <a:off x="655320" y="1442330"/>
            <a:ext cx="10036126" cy="954107"/>
          </a:xfrm>
          <a:prstGeom prst="rect">
            <a:avLst/>
          </a:prstGeom>
          <a:noFill/>
          <a:ln w="38100">
            <a:solidFill>
              <a:srgbClr val="F56600"/>
            </a:solidFill>
          </a:ln>
        </p:spPr>
        <p:txBody>
          <a:bodyPr wrap="square">
            <a:spAutoFit/>
          </a:bodyPr>
          <a:lstStyle/>
          <a:p>
            <a:pPr marL="0" marR="0">
              <a:spcBef>
                <a:spcPts val="0"/>
              </a:spcBef>
              <a:spcAft>
                <a:spcPts val="0"/>
              </a:spcAft>
            </a:pPr>
            <a:r>
              <a:rPr lang="en-US" sz="2800" u="sng" dirty="0">
                <a:solidFill>
                  <a:srgbClr val="0563C1"/>
                </a:solidFill>
                <a:effectLst/>
                <a:latin typeface="Calibri" panose="020F0502020204030204" pitchFamily="34" charset="0"/>
                <a:ea typeface="Aptos" panose="020B0004020202020204" pitchFamily="34" charset="0"/>
                <a:cs typeface="Aptos" panose="020B0004020202020204" pitchFamily="34" charset="0"/>
                <a:hlinkClick r:id="rId2"/>
              </a:rPr>
              <a:t>Individual Assignment #2 - BIOE Faculty Elevate Program</a:t>
            </a:r>
            <a:br>
              <a:rPr lang="en-US" sz="2800" dirty="0">
                <a:effectLst/>
                <a:latin typeface="Calibri" panose="020F0502020204030204" pitchFamily="34" charset="0"/>
                <a:ea typeface="Aptos" panose="020B0004020202020204" pitchFamily="34" charset="0"/>
                <a:cs typeface="Aptos" panose="020B0004020202020204" pitchFamily="34" charset="0"/>
              </a:rPr>
            </a:br>
            <a:r>
              <a:rPr lang="en-US" sz="2800" u="sng" dirty="0">
                <a:solidFill>
                  <a:srgbClr val="0563C1"/>
                </a:solidFill>
                <a:effectLst/>
                <a:latin typeface="Calibri" panose="020F0502020204030204" pitchFamily="34" charset="0"/>
                <a:ea typeface="Aptos" panose="020B0004020202020204" pitchFamily="34" charset="0"/>
                <a:cs typeface="Aptos" panose="020B0004020202020204" pitchFamily="34" charset="0"/>
                <a:hlinkClick r:id="rId3"/>
              </a:rPr>
              <a:t>https://redcap.link/IndividualAssignment2</a:t>
            </a:r>
            <a:endParaRPr lang="en-US" sz="28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4186453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3012D6D-B0B5-1134-BF70-C4EBC027B1D9}"/>
            </a:ext>
          </a:extLst>
        </p:cNvPr>
        <p:cNvGrpSpPr/>
        <p:nvPr/>
      </p:nvGrpSpPr>
      <p:grpSpPr>
        <a:xfrm>
          <a:off x="0" y="0"/>
          <a:ext cx="0" cy="0"/>
          <a:chOff x="0" y="0"/>
          <a:chExt cx="0" cy="0"/>
        </a:xfrm>
      </p:grpSpPr>
      <p:pic>
        <p:nvPicPr>
          <p:cNvPr id="14" name="Picture Placeholder 13" descr="Data Points Digital background">
            <a:extLst>
              <a:ext uri="{FF2B5EF4-FFF2-40B4-BE49-F238E27FC236}">
                <a16:creationId xmlns:a16="http://schemas.microsoft.com/office/drawing/2014/main" id="{9B1B10B0-FDB1-705E-794A-A0E9FAFB9949}"/>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0" y="0"/>
            <a:ext cx="7452360" cy="6858000"/>
          </a:xfrm>
        </p:spPr>
      </p:pic>
      <p:sp>
        <p:nvSpPr>
          <p:cNvPr id="2" name="TextBox 1">
            <a:extLst>
              <a:ext uri="{FF2B5EF4-FFF2-40B4-BE49-F238E27FC236}">
                <a16:creationId xmlns:a16="http://schemas.microsoft.com/office/drawing/2014/main" id="{0CEE1AE6-C0BF-0246-350B-C825DE41B130}"/>
              </a:ext>
            </a:extLst>
          </p:cNvPr>
          <p:cNvSpPr txBox="1"/>
          <p:nvPr/>
        </p:nvSpPr>
        <p:spPr>
          <a:xfrm>
            <a:off x="1079642" y="4163005"/>
            <a:ext cx="5741286" cy="1385507"/>
          </a:xfrm>
          <a:prstGeom prst="rect">
            <a:avLst/>
          </a:prstGeom>
          <a:noFill/>
        </p:spPr>
        <p:txBody>
          <a:bodyPr wrap="square" rtlCol="0">
            <a:spAutoFit/>
          </a:bodyPr>
          <a:lstStyle/>
          <a:p>
            <a:pPr marL="0" marR="0">
              <a:lnSpc>
                <a:spcPct val="107000"/>
              </a:lnSpc>
              <a:spcBef>
                <a:spcPts val="0"/>
              </a:spcBef>
              <a:spcAft>
                <a:spcPts val="800"/>
              </a:spcAft>
            </a:pPr>
            <a:r>
              <a:rPr lang="en-US" sz="4000" b="1" dirty="0">
                <a:solidFill>
                  <a:schemeClr val="bg1"/>
                </a:solidFill>
                <a:effectLst/>
                <a:latin typeface="Aptos" panose="020B0004020202020204" pitchFamily="34" charset="0"/>
                <a:ea typeface="Times New Roman" panose="02020603050405020304" pitchFamily="18" charset="0"/>
                <a:cs typeface="Calibri" panose="020F0502020204030204" pitchFamily="34" charset="0"/>
              </a:rPr>
              <a:t>Brainstorming on Strategies</a:t>
            </a:r>
            <a:endParaRPr lang="en-US" sz="4000" dirty="0">
              <a:solidFill>
                <a:schemeClr val="bg1"/>
              </a:solidFill>
            </a:endParaRPr>
          </a:p>
        </p:txBody>
      </p:sp>
      <p:sp>
        <p:nvSpPr>
          <p:cNvPr id="4" name="TextBox 3">
            <a:extLst>
              <a:ext uri="{FF2B5EF4-FFF2-40B4-BE49-F238E27FC236}">
                <a16:creationId xmlns:a16="http://schemas.microsoft.com/office/drawing/2014/main" id="{17309366-9342-4688-5F89-0E1560A0B552}"/>
              </a:ext>
            </a:extLst>
          </p:cNvPr>
          <p:cNvSpPr txBox="1"/>
          <p:nvPr/>
        </p:nvSpPr>
        <p:spPr>
          <a:xfrm>
            <a:off x="8733118" y="3135086"/>
            <a:ext cx="3001206" cy="830997"/>
          </a:xfrm>
          <a:prstGeom prst="rect">
            <a:avLst/>
          </a:prstGeom>
          <a:noFill/>
        </p:spPr>
        <p:txBody>
          <a:bodyPr wrap="none" rtlCol="0">
            <a:spAutoFit/>
          </a:bodyPr>
          <a:lstStyle/>
          <a:p>
            <a:endParaRPr lang="en-US" sz="2400" dirty="0"/>
          </a:p>
          <a:p>
            <a:pPr algn="r"/>
            <a:endParaRPr lang="en-US" sz="2400" dirty="0"/>
          </a:p>
        </p:txBody>
      </p:sp>
      <p:pic>
        <p:nvPicPr>
          <p:cNvPr id="3" name="Picture 2" descr="A close-up of a logo&#10;&#10;Description automatically generated">
            <a:extLst>
              <a:ext uri="{FF2B5EF4-FFF2-40B4-BE49-F238E27FC236}">
                <a16:creationId xmlns:a16="http://schemas.microsoft.com/office/drawing/2014/main" id="{B570CE7B-6C48-30D7-6410-57A8C6A074B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31074" y="223837"/>
            <a:ext cx="3994765" cy="1358220"/>
          </a:xfrm>
          <a:prstGeom prst="rect">
            <a:avLst/>
          </a:prstGeom>
          <a:noFill/>
          <a:ln>
            <a:noFill/>
          </a:ln>
        </p:spPr>
      </p:pic>
      <p:pic>
        <p:nvPicPr>
          <p:cNvPr id="4098" name="Picture 2">
            <a:extLst>
              <a:ext uri="{FF2B5EF4-FFF2-40B4-BE49-F238E27FC236}">
                <a16:creationId xmlns:a16="http://schemas.microsoft.com/office/drawing/2014/main" id="{ACB2CBEC-5884-EAA5-6E00-03553B056D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037" y="2662313"/>
            <a:ext cx="4499877" cy="3001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9142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7E2A48-FB7F-6FC4-ABB8-E2C493E2E18D}"/>
              </a:ext>
            </a:extLst>
          </p:cNvPr>
          <p:cNvSpPr>
            <a:spLocks noGrp="1"/>
          </p:cNvSpPr>
          <p:nvPr>
            <p:ph type="title"/>
          </p:nvPr>
        </p:nvSpPr>
        <p:spPr/>
        <p:txBody>
          <a:bodyPr>
            <a:normAutofit/>
          </a:bodyPr>
          <a:lstStyle/>
          <a:p>
            <a:r>
              <a:rPr lang="en-US" sz="4800" dirty="0"/>
              <a:t>Group Assignment #2</a:t>
            </a:r>
          </a:p>
        </p:txBody>
      </p:sp>
      <p:sp>
        <p:nvSpPr>
          <p:cNvPr id="8" name="Content Placeholder 7">
            <a:extLst>
              <a:ext uri="{FF2B5EF4-FFF2-40B4-BE49-F238E27FC236}">
                <a16:creationId xmlns:a16="http://schemas.microsoft.com/office/drawing/2014/main" id="{796AF96D-675C-7D10-16E1-6612DEC1FD6D}"/>
              </a:ext>
            </a:extLst>
          </p:cNvPr>
          <p:cNvSpPr>
            <a:spLocks noGrp="1"/>
          </p:cNvSpPr>
          <p:nvPr>
            <p:ph idx="1"/>
          </p:nvPr>
        </p:nvSpPr>
        <p:spPr>
          <a:xfrm>
            <a:off x="547255" y="1690688"/>
            <a:ext cx="10515600" cy="4351338"/>
          </a:xfrm>
        </p:spPr>
        <p:txBody>
          <a:bodyPr>
            <a:normAutofit fontScale="92500" lnSpcReduction="20000"/>
          </a:bodyPr>
          <a:lstStyle/>
          <a:p>
            <a:pPr marL="0" indent="0">
              <a:buNone/>
            </a:pPr>
            <a:br>
              <a:rPr lang="en-US" sz="2800" dirty="0">
                <a:effectLst/>
                <a:ea typeface="Times New Roman" panose="02020603050405020304" pitchFamily="18" charset="0"/>
              </a:rPr>
            </a:br>
            <a:r>
              <a:rPr lang="en-US" sz="2800" dirty="0">
                <a:effectLst/>
                <a:ea typeface="Times New Roman" panose="02020603050405020304" pitchFamily="18" charset="0"/>
              </a:rPr>
              <a:t>PART 1. </a:t>
            </a:r>
            <a:r>
              <a:rPr lang="en-US" sz="2800" dirty="0">
                <a:effectLst/>
                <a:highlight>
                  <a:srgbClr val="FFFF00"/>
                </a:highlight>
                <a:ea typeface="Times New Roman" panose="02020603050405020304" pitchFamily="18" charset="0"/>
              </a:rPr>
              <a:t>(15 minutes)</a:t>
            </a:r>
            <a:endParaRPr lang="en-US" dirty="0">
              <a:highlight>
                <a:srgbClr val="FFFF00"/>
              </a:highlight>
              <a:ea typeface="Times New Roman" panose="02020603050405020304" pitchFamily="18" charset="0"/>
            </a:endParaRPr>
          </a:p>
          <a:p>
            <a:pPr marL="914400" indent="-346075">
              <a:buFont typeface="+mj-lt"/>
              <a:buAutoNum type="alphaUcPeriod"/>
            </a:pPr>
            <a:r>
              <a:rPr lang="en-US" sz="2800" dirty="0">
                <a:effectLst/>
                <a:ea typeface="Times New Roman" panose="02020603050405020304" pitchFamily="18" charset="0"/>
              </a:rPr>
              <a:t>Select a scribe</a:t>
            </a:r>
          </a:p>
          <a:p>
            <a:pPr marL="914400" indent="-346075">
              <a:buFont typeface="+mj-lt"/>
              <a:buAutoNum type="alphaUcPeriod"/>
            </a:pPr>
            <a:r>
              <a:rPr lang="en-US" sz="2800" kern="0" dirty="0">
                <a:solidFill>
                  <a:srgbClr val="000000"/>
                </a:solidFill>
                <a:effectLst/>
                <a:highlight>
                  <a:srgbClr val="FFFFFF"/>
                </a:highlight>
                <a:ea typeface="Times New Roman" panose="02020603050405020304" pitchFamily="18" charset="0"/>
                <a:cs typeface="Times New Roman" panose="02020603050405020304" pitchFamily="18" charset="0"/>
              </a:rPr>
              <a:t>Identify strategies for achieving goals and objectives by individual faculty and by department.</a:t>
            </a:r>
            <a:endParaRPr lang="en-US" sz="3200" kern="100" dirty="0">
              <a:solidFill>
                <a:srgbClr val="000000"/>
              </a:solidFill>
              <a:highlight>
                <a:srgbClr val="FFFFFF"/>
              </a:highlight>
              <a:ea typeface="Times New Roman" panose="02020603050405020304" pitchFamily="18" charset="0"/>
              <a:cs typeface="Times New Roman" panose="02020603050405020304" pitchFamily="18" charset="0"/>
            </a:endParaRPr>
          </a:p>
          <a:p>
            <a:pPr marL="914400" indent="-346075">
              <a:buFont typeface="+mj-lt"/>
              <a:buAutoNum type="alphaUcPeriod"/>
            </a:pPr>
            <a:r>
              <a:rPr lang="en-US" sz="2800" dirty="0">
                <a:effectLst/>
                <a:ea typeface="Times New Roman" panose="02020603050405020304" pitchFamily="18" charset="0"/>
              </a:rPr>
              <a:t>Propose </a:t>
            </a:r>
            <a:r>
              <a:rPr lang="en-US" sz="2800" kern="0" dirty="0">
                <a:solidFill>
                  <a:srgbClr val="000000"/>
                </a:solidFill>
                <a:effectLst/>
                <a:highlight>
                  <a:srgbClr val="FFFFFF"/>
                </a:highlight>
                <a:ea typeface="Times New Roman" panose="02020603050405020304" pitchFamily="18" charset="0"/>
                <a:cs typeface="Times New Roman" panose="02020603050405020304" pitchFamily="18" charset="0"/>
              </a:rPr>
              <a:t>suggestions for refinement or improvement of current practices.</a:t>
            </a:r>
            <a:endParaRPr lang="en-US" sz="3200" kern="100" dirty="0">
              <a:effectLst/>
              <a:highlight>
                <a:srgbClr val="FFFFFF"/>
              </a:highlight>
              <a:ea typeface="Aptos" panose="020B0004020202020204" pitchFamily="34" charset="0"/>
              <a:cs typeface="Times New Roman" panose="02020603050405020304" pitchFamily="18" charset="0"/>
            </a:endParaRPr>
          </a:p>
          <a:p>
            <a:pPr marL="914400" indent="-346075">
              <a:buFont typeface="+mj-lt"/>
              <a:buAutoNum type="alphaUcPeriod"/>
            </a:pPr>
            <a:endParaRPr lang="en-US" sz="2800" dirty="0">
              <a:effectLst/>
              <a:ea typeface="Times New Roman" panose="02020603050405020304" pitchFamily="18" charset="0"/>
            </a:endParaRPr>
          </a:p>
          <a:p>
            <a:pPr marL="0" indent="0">
              <a:buNone/>
            </a:pPr>
            <a:r>
              <a:rPr lang="en-US" sz="2800" dirty="0">
                <a:effectLst/>
                <a:ea typeface="Times New Roman" panose="02020603050405020304" pitchFamily="18" charset="0"/>
              </a:rPr>
              <a:t>PART 2. </a:t>
            </a:r>
          </a:p>
          <a:p>
            <a:pPr marL="914400" indent="-346075">
              <a:buFont typeface="+mj-lt"/>
              <a:buAutoNum type="alphaUcPeriod"/>
            </a:pPr>
            <a:r>
              <a:rPr lang="en-US" sz="2800" dirty="0">
                <a:effectLst/>
                <a:ea typeface="Times New Roman" panose="02020603050405020304" pitchFamily="18" charset="0"/>
              </a:rPr>
              <a:t>Presentation of group report by scribes</a:t>
            </a:r>
          </a:p>
          <a:p>
            <a:pPr marL="568325" indent="0">
              <a:buNone/>
            </a:pPr>
            <a:r>
              <a:rPr lang="en-US" dirty="0">
                <a:ea typeface="Times New Roman" panose="02020603050405020304" pitchFamily="18" charset="0"/>
              </a:rPr>
              <a:t>B. Discussion</a:t>
            </a:r>
            <a:endParaRPr lang="en-US" dirty="0"/>
          </a:p>
          <a:p>
            <a:pPr marL="914400" indent="-346075">
              <a:buFont typeface="+mj-lt"/>
              <a:buAutoNum type="alphaUcPeriod"/>
            </a:pPr>
            <a:endParaRPr lang="en-US" dirty="0"/>
          </a:p>
        </p:txBody>
      </p:sp>
    </p:spTree>
    <p:extLst>
      <p:ext uri="{BB962C8B-B14F-4D97-AF65-F5344CB8AC3E}">
        <p14:creationId xmlns:p14="http://schemas.microsoft.com/office/powerpoint/2010/main" val="22723576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3012D6D-B0B5-1134-BF70-C4EBC027B1D9}"/>
            </a:ext>
          </a:extLst>
        </p:cNvPr>
        <p:cNvGrpSpPr/>
        <p:nvPr/>
      </p:nvGrpSpPr>
      <p:grpSpPr>
        <a:xfrm>
          <a:off x="0" y="0"/>
          <a:ext cx="0" cy="0"/>
          <a:chOff x="0" y="0"/>
          <a:chExt cx="0" cy="0"/>
        </a:xfrm>
      </p:grpSpPr>
      <p:pic>
        <p:nvPicPr>
          <p:cNvPr id="14" name="Picture Placeholder 13" descr="Data Points Digital background">
            <a:extLst>
              <a:ext uri="{FF2B5EF4-FFF2-40B4-BE49-F238E27FC236}">
                <a16:creationId xmlns:a16="http://schemas.microsoft.com/office/drawing/2014/main" id="{9B1B10B0-FDB1-705E-794A-A0E9FAFB9949}"/>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0" y="0"/>
            <a:ext cx="7452360" cy="6858000"/>
          </a:xfrm>
        </p:spPr>
      </p:pic>
      <p:sp>
        <p:nvSpPr>
          <p:cNvPr id="2" name="TextBox 1">
            <a:extLst>
              <a:ext uri="{FF2B5EF4-FFF2-40B4-BE49-F238E27FC236}">
                <a16:creationId xmlns:a16="http://schemas.microsoft.com/office/drawing/2014/main" id="{0CEE1AE6-C0BF-0246-350B-C825DE41B130}"/>
              </a:ext>
            </a:extLst>
          </p:cNvPr>
          <p:cNvSpPr txBox="1"/>
          <p:nvPr/>
        </p:nvSpPr>
        <p:spPr>
          <a:xfrm>
            <a:off x="1079642" y="4163005"/>
            <a:ext cx="5741286" cy="726866"/>
          </a:xfrm>
          <a:prstGeom prst="rect">
            <a:avLst/>
          </a:prstGeom>
          <a:noFill/>
        </p:spPr>
        <p:txBody>
          <a:bodyPr wrap="square" rtlCol="0">
            <a:spAutoFit/>
          </a:bodyPr>
          <a:lstStyle/>
          <a:p>
            <a:pPr marL="0" marR="0">
              <a:lnSpc>
                <a:spcPct val="107000"/>
              </a:lnSpc>
              <a:spcBef>
                <a:spcPts val="0"/>
              </a:spcBef>
              <a:spcAft>
                <a:spcPts val="800"/>
              </a:spcAft>
            </a:pPr>
            <a:r>
              <a:rPr lang="en-US" sz="4000" b="1" dirty="0">
                <a:solidFill>
                  <a:schemeClr val="bg1"/>
                </a:solidFill>
                <a:effectLst/>
                <a:latin typeface="Aptos" panose="020B0004020202020204" pitchFamily="34" charset="0"/>
                <a:ea typeface="Times New Roman" panose="02020603050405020304" pitchFamily="18" charset="0"/>
                <a:cs typeface="Calibri" panose="020F0502020204030204" pitchFamily="34" charset="0"/>
              </a:rPr>
              <a:t>Next Steps</a:t>
            </a:r>
            <a:endParaRPr lang="en-US" sz="4000" dirty="0">
              <a:solidFill>
                <a:schemeClr val="bg1"/>
              </a:solidFill>
            </a:endParaRPr>
          </a:p>
        </p:txBody>
      </p:sp>
      <p:sp>
        <p:nvSpPr>
          <p:cNvPr id="4" name="TextBox 3">
            <a:extLst>
              <a:ext uri="{FF2B5EF4-FFF2-40B4-BE49-F238E27FC236}">
                <a16:creationId xmlns:a16="http://schemas.microsoft.com/office/drawing/2014/main" id="{17309366-9342-4688-5F89-0E1560A0B552}"/>
              </a:ext>
            </a:extLst>
          </p:cNvPr>
          <p:cNvSpPr txBox="1"/>
          <p:nvPr/>
        </p:nvSpPr>
        <p:spPr>
          <a:xfrm>
            <a:off x="8733118" y="3135086"/>
            <a:ext cx="3001206" cy="830997"/>
          </a:xfrm>
          <a:prstGeom prst="rect">
            <a:avLst/>
          </a:prstGeom>
          <a:noFill/>
        </p:spPr>
        <p:txBody>
          <a:bodyPr wrap="none" rtlCol="0">
            <a:spAutoFit/>
          </a:bodyPr>
          <a:lstStyle/>
          <a:p>
            <a:endParaRPr lang="en-US" sz="2400" dirty="0"/>
          </a:p>
          <a:p>
            <a:pPr algn="r"/>
            <a:endParaRPr lang="en-US" sz="2400" dirty="0"/>
          </a:p>
        </p:txBody>
      </p:sp>
      <p:pic>
        <p:nvPicPr>
          <p:cNvPr id="3" name="Picture 2" descr="A close-up of a logo&#10;&#10;Description automatically generated">
            <a:extLst>
              <a:ext uri="{FF2B5EF4-FFF2-40B4-BE49-F238E27FC236}">
                <a16:creationId xmlns:a16="http://schemas.microsoft.com/office/drawing/2014/main" id="{C3A1EBCF-2FA1-2658-9A1A-7D86760EA4F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31074" y="223837"/>
            <a:ext cx="3994765" cy="1358220"/>
          </a:xfrm>
          <a:prstGeom prst="rect">
            <a:avLst/>
          </a:prstGeom>
          <a:noFill/>
          <a:ln>
            <a:noFill/>
          </a:ln>
        </p:spPr>
      </p:pic>
      <p:pic>
        <p:nvPicPr>
          <p:cNvPr id="10" name="Picture 9">
            <a:extLst>
              <a:ext uri="{FF2B5EF4-FFF2-40B4-BE49-F238E27FC236}">
                <a16:creationId xmlns:a16="http://schemas.microsoft.com/office/drawing/2014/main" id="{D9C87445-7B15-962B-2649-6B7E37A0ADAB}"/>
              </a:ext>
            </a:extLst>
          </p:cNvPr>
          <p:cNvPicPr>
            <a:picLocks noChangeAspect="1"/>
          </p:cNvPicPr>
          <p:nvPr/>
        </p:nvPicPr>
        <p:blipFill>
          <a:blip r:embed="rId5"/>
          <a:stretch>
            <a:fillRect/>
          </a:stretch>
        </p:blipFill>
        <p:spPr>
          <a:xfrm>
            <a:off x="8194850" y="1718088"/>
            <a:ext cx="3067212" cy="4495990"/>
          </a:xfrm>
          <a:prstGeom prst="rect">
            <a:avLst/>
          </a:prstGeom>
        </p:spPr>
      </p:pic>
    </p:spTree>
    <p:extLst>
      <p:ext uri="{BB962C8B-B14F-4D97-AF65-F5344CB8AC3E}">
        <p14:creationId xmlns:p14="http://schemas.microsoft.com/office/powerpoint/2010/main" val="2660451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43E925-15E4-9261-DDA4-2DCE89BEA697}"/>
              </a:ext>
            </a:extLst>
          </p:cNvPr>
          <p:cNvSpPr>
            <a:spLocks noGrp="1"/>
          </p:cNvSpPr>
          <p:nvPr>
            <p:ph type="title"/>
          </p:nvPr>
        </p:nvSpPr>
        <p:spPr>
          <a:xfrm>
            <a:off x="373966" y="681037"/>
            <a:ext cx="10515600" cy="1325563"/>
          </a:xfrm>
        </p:spPr>
        <p:txBody>
          <a:bodyPr>
            <a:noAutofit/>
          </a:bodyPr>
          <a:lstStyle/>
          <a:p>
            <a:r>
              <a:rPr lang="en-US" sz="3600" b="1" kern="100" dirty="0">
                <a:effectLst/>
                <a:latin typeface="Calibri" panose="020F0502020204030204" pitchFamily="34" charset="0"/>
                <a:ea typeface="Aptos" panose="020B0004020202020204" pitchFamily="34" charset="0"/>
                <a:cs typeface="Times New Roman" panose="02020603050405020304" pitchFamily="18" charset="0"/>
              </a:rPr>
              <a:t>A Collective Approach toward Elevating Faculty Professional Development – Introduction Session</a:t>
            </a:r>
            <a:br>
              <a:rPr lang="en-US" sz="3600" b="1" dirty="0"/>
            </a:br>
            <a:endParaRPr lang="en-US" sz="3600" dirty="0"/>
          </a:p>
        </p:txBody>
      </p:sp>
      <p:graphicFrame>
        <p:nvGraphicFramePr>
          <p:cNvPr id="10" name="Content Placeholder 9">
            <a:extLst>
              <a:ext uri="{FF2B5EF4-FFF2-40B4-BE49-F238E27FC236}">
                <a16:creationId xmlns:a16="http://schemas.microsoft.com/office/drawing/2014/main" id="{5EFA5A6F-FEE2-3B08-3470-E30AC2121072}"/>
              </a:ext>
            </a:extLst>
          </p:cNvPr>
          <p:cNvGraphicFramePr>
            <a:graphicFrameLocks noGrp="1"/>
          </p:cNvGraphicFramePr>
          <p:nvPr>
            <p:ph idx="1"/>
            <p:extLst>
              <p:ext uri="{D42A27DB-BD31-4B8C-83A1-F6EECF244321}">
                <p14:modId xmlns:p14="http://schemas.microsoft.com/office/powerpoint/2010/main" val="5174916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614811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C9A73-2E05-924B-2FCC-DD12CC42D63D}"/>
              </a:ext>
            </a:extLst>
          </p:cNvPr>
          <p:cNvSpPr>
            <a:spLocks noGrp="1"/>
          </p:cNvSpPr>
          <p:nvPr>
            <p:ph type="title"/>
          </p:nvPr>
        </p:nvSpPr>
        <p:spPr/>
        <p:txBody>
          <a:bodyPr/>
          <a:lstStyle/>
          <a:p>
            <a:r>
              <a:rPr lang="en-US" dirty="0"/>
              <a:t>Academic Mentorship – Faculty Success</a:t>
            </a:r>
          </a:p>
        </p:txBody>
      </p:sp>
      <p:sp>
        <p:nvSpPr>
          <p:cNvPr id="3" name="Content Placeholder 2">
            <a:extLst>
              <a:ext uri="{FF2B5EF4-FFF2-40B4-BE49-F238E27FC236}">
                <a16:creationId xmlns:a16="http://schemas.microsoft.com/office/drawing/2014/main" id="{FD756E1E-2659-BE8E-021B-EF092E6F28AB}"/>
              </a:ext>
            </a:extLst>
          </p:cNvPr>
          <p:cNvSpPr>
            <a:spLocks noGrp="1"/>
          </p:cNvSpPr>
          <p:nvPr>
            <p:ph idx="1"/>
          </p:nvPr>
        </p:nvSpPr>
        <p:spPr/>
        <p:txBody>
          <a:bodyPr>
            <a:normAutofit fontScale="92500" lnSpcReduction="20000"/>
          </a:bodyPr>
          <a:lstStyle/>
          <a:p>
            <a:pPr algn="l">
              <a:buFont typeface="Arial" panose="020B0604020202020204" pitchFamily="34" charset="0"/>
              <a:buChar char="•"/>
            </a:pPr>
            <a:r>
              <a:rPr lang="en-US" b="1" i="0" dirty="0">
                <a:solidFill>
                  <a:srgbClr val="0D0D0D"/>
                </a:solidFill>
                <a:effectLst/>
                <a:highlight>
                  <a:srgbClr val="FFFFFF"/>
                </a:highlight>
              </a:rPr>
              <a:t>Knowledge Transfer</a:t>
            </a:r>
            <a:r>
              <a:rPr lang="en-US" b="0" i="0" dirty="0">
                <a:solidFill>
                  <a:srgbClr val="0D0D0D"/>
                </a:solidFill>
                <a:effectLst/>
                <a:highlight>
                  <a:srgbClr val="FFFFFF"/>
                </a:highlight>
              </a:rPr>
              <a:t>: Mentors share their expertise, insights, and knowledge with mentees, accelerating their learning and skill development.</a:t>
            </a:r>
          </a:p>
          <a:p>
            <a:pPr algn="l">
              <a:buFont typeface="Arial" panose="020B0604020202020204" pitchFamily="34" charset="0"/>
              <a:buChar char="•"/>
            </a:pPr>
            <a:r>
              <a:rPr lang="en-US" b="1" i="0" dirty="0">
                <a:solidFill>
                  <a:srgbClr val="0D0D0D"/>
                </a:solidFill>
                <a:effectLst/>
                <a:highlight>
                  <a:srgbClr val="FFFFFF"/>
                </a:highlight>
              </a:rPr>
              <a:t>Career Guidance</a:t>
            </a:r>
            <a:r>
              <a:rPr lang="en-US" b="0" i="0" dirty="0">
                <a:solidFill>
                  <a:srgbClr val="0D0D0D"/>
                </a:solidFill>
                <a:effectLst/>
                <a:highlight>
                  <a:srgbClr val="FFFFFF"/>
                </a:highlight>
              </a:rPr>
              <a:t>: Mentors provide guidance on career planning, academic pathways, tenure-track preparation, promotion, and navigating professional challenges.</a:t>
            </a:r>
          </a:p>
          <a:p>
            <a:pPr algn="l">
              <a:buFont typeface="Arial" panose="020B0604020202020204" pitchFamily="34" charset="0"/>
              <a:buChar char="•"/>
            </a:pPr>
            <a:r>
              <a:rPr lang="en-US" b="1" i="0" dirty="0">
                <a:solidFill>
                  <a:srgbClr val="0D0D0D"/>
                </a:solidFill>
                <a:effectLst/>
                <a:highlight>
                  <a:srgbClr val="FFFFFF"/>
                </a:highlight>
              </a:rPr>
              <a:t>Networking Opportunities</a:t>
            </a:r>
            <a:r>
              <a:rPr lang="en-US" b="0" i="0" dirty="0">
                <a:solidFill>
                  <a:srgbClr val="0D0D0D"/>
                </a:solidFill>
                <a:effectLst/>
                <a:highlight>
                  <a:srgbClr val="FFFFFF"/>
                </a:highlight>
              </a:rPr>
              <a:t>: Mentors introduce mentees to relevant contacts, collaborators, and resources within their professional network, expanding mentees' opportunities for collaboration and career advancement.</a:t>
            </a:r>
          </a:p>
          <a:p>
            <a:pPr algn="l">
              <a:buFont typeface="Arial" panose="020B0604020202020204" pitchFamily="34" charset="0"/>
              <a:buChar char="•"/>
            </a:pPr>
            <a:r>
              <a:rPr lang="en-US" b="1" i="0" dirty="0">
                <a:solidFill>
                  <a:srgbClr val="0D0D0D"/>
                </a:solidFill>
                <a:effectLst/>
                <a:highlight>
                  <a:srgbClr val="FFFFFF"/>
                </a:highlight>
              </a:rPr>
              <a:t>Emotional Support</a:t>
            </a:r>
            <a:r>
              <a:rPr lang="en-US" b="0" i="0" dirty="0">
                <a:solidFill>
                  <a:srgbClr val="0D0D0D"/>
                </a:solidFill>
                <a:effectLst/>
                <a:highlight>
                  <a:srgbClr val="FFFFFF"/>
                </a:highlight>
              </a:rPr>
              <a:t>: Mentors offer encouragement, validation, and empathy to mentees, helping them navigate personal and professional challenges with confidence and resilience.</a:t>
            </a:r>
          </a:p>
          <a:p>
            <a:pPr marL="0" indent="0">
              <a:buNone/>
            </a:pPr>
            <a:endParaRPr lang="en-US" dirty="0"/>
          </a:p>
        </p:txBody>
      </p:sp>
    </p:spTree>
    <p:extLst>
      <p:ext uri="{BB962C8B-B14F-4D97-AF65-F5344CB8AC3E}">
        <p14:creationId xmlns:p14="http://schemas.microsoft.com/office/powerpoint/2010/main" val="4731643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D88C0-12E6-1F86-55CA-D78F78284AAF}"/>
              </a:ext>
            </a:extLst>
          </p:cNvPr>
          <p:cNvSpPr>
            <a:spLocks noGrp="1"/>
          </p:cNvSpPr>
          <p:nvPr>
            <p:ph type="title"/>
          </p:nvPr>
        </p:nvSpPr>
        <p:spPr>
          <a:xfrm>
            <a:off x="214745" y="129598"/>
            <a:ext cx="10515600" cy="1325563"/>
          </a:xfrm>
        </p:spPr>
        <p:txBody>
          <a:bodyPr/>
          <a:lstStyle/>
          <a:p>
            <a:r>
              <a:rPr lang="en-US" dirty="0"/>
              <a:t>A Mutually Benefiting Relationship</a:t>
            </a:r>
          </a:p>
        </p:txBody>
      </p:sp>
      <p:sp>
        <p:nvSpPr>
          <p:cNvPr id="3" name="Content Placeholder 2">
            <a:extLst>
              <a:ext uri="{FF2B5EF4-FFF2-40B4-BE49-F238E27FC236}">
                <a16:creationId xmlns:a16="http://schemas.microsoft.com/office/drawing/2014/main" id="{3CC5CD3F-ED58-F17C-C985-1249EADC58B0}"/>
              </a:ext>
            </a:extLst>
          </p:cNvPr>
          <p:cNvSpPr>
            <a:spLocks noGrp="1"/>
          </p:cNvSpPr>
          <p:nvPr>
            <p:ph idx="1"/>
          </p:nvPr>
        </p:nvSpPr>
        <p:spPr>
          <a:xfrm>
            <a:off x="339436" y="1336243"/>
            <a:ext cx="8430492" cy="5295611"/>
          </a:xfrm>
        </p:spPr>
        <p:txBody>
          <a:bodyPr>
            <a:normAutofit fontScale="92500" lnSpcReduction="10000"/>
          </a:bodyPr>
          <a:lstStyle/>
          <a:p>
            <a:pPr marL="0" indent="0" algn="l">
              <a:buNone/>
            </a:pPr>
            <a:r>
              <a:rPr lang="en-US" sz="2400" b="1" i="0" dirty="0">
                <a:solidFill>
                  <a:srgbClr val="0D0D0D"/>
                </a:solidFill>
                <a:effectLst/>
                <a:highlight>
                  <a:srgbClr val="FFFFFF"/>
                </a:highlight>
                <a:latin typeface="Söhne"/>
              </a:rPr>
              <a:t>Mentor </a:t>
            </a:r>
          </a:p>
          <a:p>
            <a:pPr algn="l">
              <a:buFont typeface="Arial" panose="020B0604020202020204" pitchFamily="34" charset="0"/>
              <a:buChar char="•"/>
            </a:pPr>
            <a:r>
              <a:rPr lang="en-US" sz="2400" b="0" i="0" dirty="0">
                <a:solidFill>
                  <a:srgbClr val="0D0D0D"/>
                </a:solidFill>
                <a:effectLst/>
                <a:highlight>
                  <a:srgbClr val="FFFFFF"/>
                </a:highlight>
                <a:latin typeface="Söhne"/>
              </a:rPr>
              <a:t>Serves as a role model, advisor, and advocate for the mentee, offering expertise, wisdom, and perspective gained from their own experiences in academia. </a:t>
            </a:r>
          </a:p>
          <a:p>
            <a:pPr algn="l">
              <a:buFont typeface="Arial" panose="020B0604020202020204" pitchFamily="34" charset="0"/>
              <a:buChar char="•"/>
            </a:pPr>
            <a:r>
              <a:rPr lang="en-US" sz="2400" b="0" i="0" dirty="0">
                <a:solidFill>
                  <a:srgbClr val="0D0D0D"/>
                </a:solidFill>
                <a:effectLst/>
                <a:highlight>
                  <a:srgbClr val="FFFFFF"/>
                </a:highlight>
                <a:latin typeface="Söhne"/>
              </a:rPr>
              <a:t>Provides guidance on research, teaching, career development, work-life balance, and navigating the academic environment. </a:t>
            </a:r>
          </a:p>
          <a:p>
            <a:pPr algn="l">
              <a:buFont typeface="Arial" panose="020B0604020202020204" pitchFamily="34" charset="0"/>
              <a:buChar char="•"/>
            </a:pPr>
            <a:r>
              <a:rPr lang="en-US" sz="2400" b="0" i="0" dirty="0">
                <a:solidFill>
                  <a:srgbClr val="0D0D0D"/>
                </a:solidFill>
                <a:effectLst/>
                <a:highlight>
                  <a:srgbClr val="FFFFFF"/>
                </a:highlight>
                <a:latin typeface="Söhne"/>
              </a:rPr>
              <a:t>Offer constructive feedback, encouragement, and support to help mentee achieves their goals and aspirations.</a:t>
            </a:r>
          </a:p>
          <a:p>
            <a:pPr marL="0" indent="0" algn="l">
              <a:buNone/>
            </a:pPr>
            <a:r>
              <a:rPr lang="en-US" sz="2400" b="1" i="0" dirty="0">
                <a:solidFill>
                  <a:srgbClr val="0D0D0D"/>
                </a:solidFill>
                <a:effectLst/>
                <a:highlight>
                  <a:srgbClr val="FFFFFF"/>
                </a:highlight>
                <a:latin typeface="Söhne"/>
              </a:rPr>
              <a:t>Mentee</a:t>
            </a:r>
          </a:p>
          <a:p>
            <a:pPr algn="l">
              <a:buFont typeface="Arial" panose="020B0604020202020204" pitchFamily="34" charset="0"/>
              <a:buChar char="•"/>
            </a:pPr>
            <a:r>
              <a:rPr lang="en-US" sz="2400" b="0" i="0" dirty="0">
                <a:solidFill>
                  <a:srgbClr val="0D0D0D"/>
                </a:solidFill>
                <a:effectLst/>
                <a:highlight>
                  <a:srgbClr val="FFFFFF"/>
                </a:highlight>
                <a:latin typeface="Söhne"/>
              </a:rPr>
              <a:t>Actively seeks guidance, feedback, and support from the mentor, demonstrating openness, receptivity, and initiative in the mentoring relationship. </a:t>
            </a:r>
          </a:p>
          <a:p>
            <a:pPr algn="l">
              <a:buFont typeface="Arial" panose="020B0604020202020204" pitchFamily="34" charset="0"/>
              <a:buChar char="•"/>
            </a:pPr>
            <a:r>
              <a:rPr lang="en-US" sz="2400" dirty="0">
                <a:solidFill>
                  <a:srgbClr val="0D0D0D"/>
                </a:solidFill>
                <a:highlight>
                  <a:srgbClr val="FFFFFF"/>
                </a:highlight>
                <a:latin typeface="Söhne"/>
              </a:rPr>
              <a:t>Takes </a:t>
            </a:r>
            <a:r>
              <a:rPr lang="en-US" sz="2400" b="0" i="0" dirty="0">
                <a:solidFill>
                  <a:srgbClr val="0D0D0D"/>
                </a:solidFill>
                <a:effectLst/>
                <a:highlight>
                  <a:srgbClr val="FFFFFF"/>
                </a:highlight>
                <a:latin typeface="Söhne"/>
              </a:rPr>
              <a:t>ownership of their professional development, set goals, and work collaboratively with their mentor to achieve them. </a:t>
            </a:r>
          </a:p>
          <a:p>
            <a:pPr algn="l">
              <a:buFont typeface="Arial" panose="020B0604020202020204" pitchFamily="34" charset="0"/>
              <a:buChar char="•"/>
            </a:pPr>
            <a:r>
              <a:rPr lang="en-US" sz="2400" b="0" i="0" dirty="0">
                <a:solidFill>
                  <a:srgbClr val="0D0D0D"/>
                </a:solidFill>
                <a:effectLst/>
                <a:highlight>
                  <a:srgbClr val="FFFFFF"/>
                </a:highlight>
                <a:latin typeface="Söhne"/>
              </a:rPr>
              <a:t>Receptive to feedback, willing to learn, and proactive in seeking out opportunities for growth and advancement.</a:t>
            </a:r>
          </a:p>
          <a:p>
            <a:endParaRPr lang="en-US" sz="2400" dirty="0"/>
          </a:p>
        </p:txBody>
      </p:sp>
      <p:sp>
        <p:nvSpPr>
          <p:cNvPr id="4" name="TextBox 3">
            <a:extLst>
              <a:ext uri="{FF2B5EF4-FFF2-40B4-BE49-F238E27FC236}">
                <a16:creationId xmlns:a16="http://schemas.microsoft.com/office/drawing/2014/main" id="{CB8D9B75-05FE-B7E2-3003-929D420FFB08}"/>
              </a:ext>
            </a:extLst>
          </p:cNvPr>
          <p:cNvSpPr txBox="1"/>
          <p:nvPr/>
        </p:nvSpPr>
        <p:spPr>
          <a:xfrm>
            <a:off x="9355282" y="1455161"/>
            <a:ext cx="2355272" cy="2554545"/>
          </a:xfrm>
          <a:prstGeom prst="rect">
            <a:avLst/>
          </a:prstGeom>
          <a:noFill/>
          <a:ln w="38100">
            <a:solidFill>
              <a:srgbClr val="F56600"/>
            </a:solidFill>
          </a:ln>
        </p:spPr>
        <p:txBody>
          <a:bodyPr wrap="square" rtlCol="0">
            <a:spAutoFit/>
          </a:bodyPr>
          <a:lstStyle/>
          <a:p>
            <a:pPr marL="285750" indent="-285750">
              <a:buFont typeface="Arial" panose="020B0604020202020204" pitchFamily="34" charset="0"/>
              <a:buChar char="•"/>
            </a:pPr>
            <a:r>
              <a:rPr lang="en-US" sz="2000" dirty="0"/>
              <a:t>Workload Assignment</a:t>
            </a:r>
          </a:p>
          <a:p>
            <a:pPr marL="285750" indent="-285750">
              <a:buFont typeface="Arial" panose="020B0604020202020204" pitchFamily="34" charset="0"/>
              <a:buChar char="•"/>
            </a:pPr>
            <a:r>
              <a:rPr lang="en-US" sz="2000" dirty="0"/>
              <a:t>Academic Goals</a:t>
            </a:r>
          </a:p>
          <a:p>
            <a:pPr marL="285750" indent="-285750">
              <a:buFont typeface="Arial" panose="020B0604020202020204" pitchFamily="34" charset="0"/>
              <a:buChar char="•"/>
            </a:pPr>
            <a:r>
              <a:rPr lang="en-US" sz="2000" dirty="0"/>
              <a:t>Commitment</a:t>
            </a:r>
          </a:p>
          <a:p>
            <a:pPr marL="285750" indent="-285750">
              <a:buFont typeface="Arial" panose="020B0604020202020204" pitchFamily="34" charset="0"/>
              <a:buChar char="•"/>
            </a:pPr>
            <a:r>
              <a:rPr lang="en-US" sz="2000" dirty="0"/>
              <a:t>Confidentiality</a:t>
            </a:r>
          </a:p>
          <a:p>
            <a:pPr marL="285750" indent="-285750">
              <a:buFont typeface="Arial" panose="020B0604020202020204" pitchFamily="34" charset="0"/>
              <a:buChar char="•"/>
            </a:pPr>
            <a:r>
              <a:rPr lang="en-US" sz="2000" dirty="0"/>
              <a:t>Assigned and Reviewed by Department Chair</a:t>
            </a:r>
          </a:p>
        </p:txBody>
      </p:sp>
      <p:sp>
        <p:nvSpPr>
          <p:cNvPr id="5" name="Arrow: Right 4">
            <a:extLst>
              <a:ext uri="{FF2B5EF4-FFF2-40B4-BE49-F238E27FC236}">
                <a16:creationId xmlns:a16="http://schemas.microsoft.com/office/drawing/2014/main" id="{B0D9ED3C-366A-116E-04F1-80CE890AC0E5}"/>
              </a:ext>
            </a:extLst>
          </p:cNvPr>
          <p:cNvSpPr/>
          <p:nvPr/>
        </p:nvSpPr>
        <p:spPr>
          <a:xfrm>
            <a:off x="8572501" y="2521527"/>
            <a:ext cx="640772" cy="651164"/>
          </a:xfrm>
          <a:prstGeom prst="rightArrow">
            <a:avLst/>
          </a:prstGeom>
          <a:solidFill>
            <a:srgbClr val="F5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7EB4D5B-37DF-A3C2-152B-A3CE6B23EDCE}"/>
              </a:ext>
            </a:extLst>
          </p:cNvPr>
          <p:cNvSpPr txBox="1"/>
          <p:nvPr/>
        </p:nvSpPr>
        <p:spPr>
          <a:xfrm>
            <a:off x="9355282" y="4673549"/>
            <a:ext cx="2355272" cy="1323439"/>
          </a:xfrm>
          <a:prstGeom prst="rect">
            <a:avLst/>
          </a:prstGeom>
          <a:noFill/>
          <a:ln w="38100">
            <a:solidFill>
              <a:srgbClr val="F56600"/>
            </a:solidFill>
          </a:ln>
        </p:spPr>
        <p:txBody>
          <a:bodyPr wrap="square" rtlCol="0">
            <a:spAutoFit/>
          </a:bodyPr>
          <a:lstStyle/>
          <a:p>
            <a:pPr marL="285750" indent="-285750">
              <a:buFont typeface="Arial" panose="020B0604020202020204" pitchFamily="34" charset="0"/>
              <a:buChar char="•"/>
            </a:pPr>
            <a:r>
              <a:rPr lang="en-US" sz="2000" dirty="0"/>
              <a:t>Commitment</a:t>
            </a:r>
          </a:p>
          <a:p>
            <a:pPr marL="285750" indent="-285750">
              <a:buFont typeface="Arial" panose="020B0604020202020204" pitchFamily="34" charset="0"/>
              <a:buChar char="•"/>
            </a:pPr>
            <a:r>
              <a:rPr lang="en-US" sz="2000" dirty="0"/>
              <a:t>Collegiality</a:t>
            </a:r>
          </a:p>
          <a:p>
            <a:pPr marL="285750" indent="-285750">
              <a:buFont typeface="Arial" panose="020B0604020202020204" pitchFamily="34" charset="0"/>
              <a:buChar char="•"/>
            </a:pPr>
            <a:r>
              <a:rPr lang="en-US" sz="2000" dirty="0"/>
              <a:t>Confidentiality</a:t>
            </a:r>
          </a:p>
          <a:p>
            <a:pPr marL="285750" indent="-285750">
              <a:buFont typeface="Arial" panose="020B0604020202020204" pitchFamily="34" charset="0"/>
              <a:buChar char="•"/>
            </a:pPr>
            <a:r>
              <a:rPr lang="en-US" sz="2000" dirty="0"/>
              <a:t>Responsiveness</a:t>
            </a:r>
          </a:p>
        </p:txBody>
      </p:sp>
      <p:sp>
        <p:nvSpPr>
          <p:cNvPr id="7" name="Arrow: Right 6">
            <a:extLst>
              <a:ext uri="{FF2B5EF4-FFF2-40B4-BE49-F238E27FC236}">
                <a16:creationId xmlns:a16="http://schemas.microsoft.com/office/drawing/2014/main" id="{5D53EE3E-2A8F-0971-23DF-86154947133A}"/>
              </a:ext>
            </a:extLst>
          </p:cNvPr>
          <p:cNvSpPr/>
          <p:nvPr/>
        </p:nvSpPr>
        <p:spPr>
          <a:xfrm>
            <a:off x="8572501" y="5009686"/>
            <a:ext cx="640772" cy="651164"/>
          </a:xfrm>
          <a:prstGeom prst="rightArrow">
            <a:avLst/>
          </a:prstGeom>
          <a:solidFill>
            <a:srgbClr val="F5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27120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42B92-2FB5-9C9A-F723-EF0A12A4EECA}"/>
              </a:ext>
            </a:extLst>
          </p:cNvPr>
          <p:cNvSpPr>
            <a:spLocks noGrp="1"/>
          </p:cNvSpPr>
          <p:nvPr>
            <p:ph type="title"/>
          </p:nvPr>
        </p:nvSpPr>
        <p:spPr>
          <a:xfrm>
            <a:off x="500575" y="648355"/>
            <a:ext cx="10515600" cy="1325563"/>
          </a:xfrm>
        </p:spPr>
        <p:txBody>
          <a:bodyPr/>
          <a:lstStyle/>
          <a:p>
            <a:r>
              <a:rPr lang="en-US" sz="4400" b="1" kern="0" dirty="0">
                <a:effectLst/>
                <a:latin typeface="Aptos" panose="020B0004020202020204" pitchFamily="34" charset="0"/>
                <a:ea typeface="Times New Roman" panose="02020603050405020304" pitchFamily="18" charset="0"/>
                <a:cs typeface="Times New Roman" panose="02020603050405020304" pitchFamily="18" charset="0"/>
              </a:rPr>
              <a:t>Identification of mentors </a:t>
            </a:r>
            <a:r>
              <a:rPr lang="en-US" sz="4400" kern="0" dirty="0">
                <a:effectLst/>
                <a:latin typeface="Aptos" panose="020B0004020202020204" pitchFamily="34" charset="0"/>
                <a:ea typeface="Times New Roman" panose="02020603050405020304" pitchFamily="18" charset="0"/>
                <a:cs typeface="Times New Roman" panose="02020603050405020304" pitchFamily="18" charset="0"/>
              </a:rPr>
              <a:t>by individual faculty</a:t>
            </a:r>
            <a:endParaRPr lang="en-US" dirty="0"/>
          </a:p>
        </p:txBody>
      </p:sp>
      <p:sp>
        <p:nvSpPr>
          <p:cNvPr id="3" name="Content Placeholder 2">
            <a:extLst>
              <a:ext uri="{FF2B5EF4-FFF2-40B4-BE49-F238E27FC236}">
                <a16:creationId xmlns:a16="http://schemas.microsoft.com/office/drawing/2014/main" id="{B79405F8-E8D0-7113-0669-943B9635EA70}"/>
              </a:ext>
            </a:extLst>
          </p:cNvPr>
          <p:cNvSpPr>
            <a:spLocks noGrp="1"/>
          </p:cNvSpPr>
          <p:nvPr>
            <p:ph idx="1"/>
          </p:nvPr>
        </p:nvSpPr>
        <p:spPr>
          <a:xfrm>
            <a:off x="1165273" y="4099754"/>
            <a:ext cx="8414826" cy="2385453"/>
          </a:xfrm>
          <a:ln w="57150">
            <a:solidFill>
              <a:srgbClr val="F56600"/>
            </a:solidFill>
          </a:ln>
        </p:spPr>
        <p:txBody>
          <a:bodyPr>
            <a:normAutofit/>
          </a:bodyPr>
          <a:lstStyle/>
          <a:p>
            <a:pPr marL="571500" marR="0" lvl="0" indent="-571500">
              <a:lnSpc>
                <a:spcPct val="107000"/>
              </a:lnSpc>
              <a:spcBef>
                <a:spcPts val="0"/>
              </a:spcBef>
              <a:spcAft>
                <a:spcPts val="0"/>
              </a:spcAft>
              <a:buFont typeface="+mj-lt"/>
              <a:buAutoNum type="romanUcPeriod"/>
            </a:pPr>
            <a:r>
              <a:rPr lang="en-US" sz="3200" kern="0" dirty="0">
                <a:effectLst/>
                <a:ea typeface="Times New Roman" panose="02020603050405020304" pitchFamily="18" charset="0"/>
                <a:cs typeface="Times New Roman" panose="02020603050405020304" pitchFamily="18" charset="0"/>
              </a:rPr>
              <a:t>Mandatory for early-stage career faculty</a:t>
            </a:r>
            <a:endParaRPr lang="en-US" sz="3200" kern="100" dirty="0">
              <a:ea typeface="Times New Roman" panose="02020603050405020304" pitchFamily="18" charset="0"/>
              <a:cs typeface="Times New Roman" panose="02020603050405020304" pitchFamily="18" charset="0"/>
            </a:endParaRPr>
          </a:p>
          <a:p>
            <a:pPr marL="571500" marR="0" lvl="0" indent="-571500">
              <a:lnSpc>
                <a:spcPct val="107000"/>
              </a:lnSpc>
              <a:spcBef>
                <a:spcPts val="0"/>
              </a:spcBef>
              <a:spcAft>
                <a:spcPts val="0"/>
              </a:spcAft>
              <a:buFont typeface="+mj-lt"/>
              <a:buAutoNum type="romanUcPeriod"/>
            </a:pPr>
            <a:r>
              <a:rPr lang="en-US" sz="3200" kern="0" dirty="0">
                <a:effectLst/>
                <a:ea typeface="Times New Roman" panose="02020603050405020304" pitchFamily="18" charset="0"/>
                <a:cs typeface="Times New Roman" panose="02020603050405020304" pitchFamily="18" charset="0"/>
              </a:rPr>
              <a:t>Strongly encouraged for mid-career faculty</a:t>
            </a:r>
            <a:endParaRPr lang="en-US" sz="3200" kern="100" dirty="0">
              <a:ea typeface="Times New Roman" panose="02020603050405020304" pitchFamily="18" charset="0"/>
              <a:cs typeface="Times New Roman" panose="02020603050405020304" pitchFamily="18" charset="0"/>
            </a:endParaRPr>
          </a:p>
          <a:p>
            <a:pPr marL="571500" marR="0" lvl="0" indent="-571500">
              <a:lnSpc>
                <a:spcPct val="107000"/>
              </a:lnSpc>
              <a:spcBef>
                <a:spcPts val="0"/>
              </a:spcBef>
              <a:spcAft>
                <a:spcPts val="0"/>
              </a:spcAft>
              <a:buFont typeface="+mj-lt"/>
              <a:buAutoNum type="romanUcPeriod"/>
            </a:pPr>
            <a:r>
              <a:rPr lang="en-US" sz="3200" kern="0" dirty="0">
                <a:effectLst/>
                <a:ea typeface="Times New Roman" panose="02020603050405020304" pitchFamily="18" charset="0"/>
                <a:cs typeface="Times New Roman" panose="02020603050405020304" pitchFamily="18" charset="0"/>
              </a:rPr>
              <a:t>Optional for later career faculty (administration/leadership/preeminence)</a:t>
            </a:r>
            <a:endParaRPr lang="en-US" sz="3200" kern="100" dirty="0">
              <a:effectLst/>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C38B3E44-8ED5-D43B-5675-E77A87147350}"/>
              </a:ext>
            </a:extLst>
          </p:cNvPr>
          <p:cNvSpPr txBox="1"/>
          <p:nvPr/>
        </p:nvSpPr>
        <p:spPr>
          <a:xfrm>
            <a:off x="739726" y="2169385"/>
            <a:ext cx="9796976" cy="1384995"/>
          </a:xfrm>
          <a:prstGeom prst="rect">
            <a:avLst/>
          </a:prstGeom>
          <a:noFill/>
        </p:spPr>
        <p:txBody>
          <a:bodyPr wrap="square">
            <a:spAutoFit/>
          </a:bodyPr>
          <a:lstStyle/>
          <a:p>
            <a:r>
              <a:rPr lang="en-US" sz="2800" b="1" dirty="0">
                <a:highlight>
                  <a:srgbClr val="FFFF00"/>
                </a:highlight>
              </a:rPr>
              <a:t>Team-Based BIOE Faculty Mentoring </a:t>
            </a:r>
          </a:p>
          <a:p>
            <a:pPr marL="800100" lvl="1" indent="-342900">
              <a:buFont typeface="Arial" panose="020B0604020202020204" pitchFamily="34" charset="0"/>
              <a:buChar char="•"/>
            </a:pPr>
            <a:r>
              <a:rPr lang="en-US" sz="2800" dirty="0"/>
              <a:t>Professional Career Mentor</a:t>
            </a:r>
          </a:p>
          <a:p>
            <a:pPr marL="800100" lvl="1" indent="-342900">
              <a:buFont typeface="Arial" panose="020B0604020202020204" pitchFamily="34" charset="0"/>
              <a:buChar char="•"/>
            </a:pPr>
            <a:r>
              <a:rPr lang="en-US" sz="2800" dirty="0"/>
              <a:t>Research/Teaching Mentor (internal or external to BIOE)</a:t>
            </a:r>
          </a:p>
        </p:txBody>
      </p:sp>
    </p:spTree>
    <p:extLst>
      <p:ext uri="{BB962C8B-B14F-4D97-AF65-F5344CB8AC3E}">
        <p14:creationId xmlns:p14="http://schemas.microsoft.com/office/powerpoint/2010/main" val="3578688961"/>
      </p:ext>
    </p:extLst>
  </p:cSld>
  <p:clrMapOvr>
    <a:masterClrMapping/>
  </p:clrMapOvr>
  <p:extLst>
    <p:ext uri="{6950BFC3-D8DA-4A85-94F7-54DA5524770B}">
      <p188:commentRel xmlns:p188="http://schemas.microsoft.com/office/powerpoint/2018/8/main" r:id="rId2"/>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6C8856C-574B-0F44-54DC-E3A61C545611}"/>
              </a:ext>
            </a:extLst>
          </p:cNvPr>
          <p:cNvSpPr>
            <a:spLocks noGrp="1"/>
          </p:cNvSpPr>
          <p:nvPr>
            <p:ph type="title"/>
          </p:nvPr>
        </p:nvSpPr>
        <p:spPr/>
        <p:txBody>
          <a:bodyPr/>
          <a:lstStyle/>
          <a:p>
            <a:r>
              <a:rPr lang="en-US" dirty="0"/>
              <a:t>Individual Assignment #3</a:t>
            </a:r>
          </a:p>
        </p:txBody>
      </p:sp>
      <p:sp>
        <p:nvSpPr>
          <p:cNvPr id="9" name="Content Placeholder 8">
            <a:extLst>
              <a:ext uri="{FF2B5EF4-FFF2-40B4-BE49-F238E27FC236}">
                <a16:creationId xmlns:a16="http://schemas.microsoft.com/office/drawing/2014/main" id="{B01E479F-FA18-D9A7-9695-6AE13DD52C5A}"/>
              </a:ext>
            </a:extLst>
          </p:cNvPr>
          <p:cNvSpPr>
            <a:spLocks noGrp="1"/>
          </p:cNvSpPr>
          <p:nvPr>
            <p:ph idx="1"/>
          </p:nvPr>
        </p:nvSpPr>
        <p:spPr>
          <a:xfrm>
            <a:off x="838200" y="1825625"/>
            <a:ext cx="10515600" cy="1761637"/>
          </a:xfrm>
        </p:spPr>
        <p:txBody>
          <a:bodyPr>
            <a:normAutofit/>
          </a:bodyPr>
          <a:lstStyle/>
          <a:p>
            <a:r>
              <a:rPr lang="en-US" sz="4500" b="1" u="sng" dirty="0"/>
              <a:t>Fill the survey below – mentor and mentee</a:t>
            </a:r>
          </a:p>
          <a:p>
            <a:endParaRPr lang="en-US" sz="4500" b="1" dirty="0">
              <a:highlight>
                <a:srgbClr val="FFFF00"/>
              </a:highlight>
            </a:endParaRPr>
          </a:p>
          <a:p>
            <a:pPr lvl="1"/>
            <a:endParaRPr lang="en-US" sz="4500" dirty="0"/>
          </a:p>
          <a:p>
            <a:pPr marL="914400" lvl="2" indent="0">
              <a:buNone/>
            </a:pPr>
            <a:endParaRPr lang="en-US" dirty="0"/>
          </a:p>
          <a:p>
            <a:pPr lvl="1"/>
            <a:endParaRPr lang="en-US" dirty="0"/>
          </a:p>
          <a:p>
            <a:pPr lvl="1"/>
            <a:endParaRPr lang="en-US" dirty="0"/>
          </a:p>
        </p:txBody>
      </p:sp>
      <p:sp>
        <p:nvSpPr>
          <p:cNvPr id="11" name="TextBox 10">
            <a:extLst>
              <a:ext uri="{FF2B5EF4-FFF2-40B4-BE49-F238E27FC236}">
                <a16:creationId xmlns:a16="http://schemas.microsoft.com/office/drawing/2014/main" id="{B1E52981-C1A1-7C56-573B-D0E65321E712}"/>
              </a:ext>
            </a:extLst>
          </p:cNvPr>
          <p:cNvSpPr txBox="1"/>
          <p:nvPr/>
        </p:nvSpPr>
        <p:spPr>
          <a:xfrm>
            <a:off x="1011488" y="3587262"/>
            <a:ext cx="10652761" cy="1631216"/>
          </a:xfrm>
          <a:prstGeom prst="rect">
            <a:avLst/>
          </a:prstGeom>
          <a:noFill/>
          <a:ln w="76200">
            <a:solidFill>
              <a:srgbClr val="F56600"/>
            </a:solidFill>
          </a:ln>
        </p:spPr>
        <p:txBody>
          <a:bodyPr wrap="square">
            <a:spAutoFit/>
          </a:bodyPr>
          <a:lstStyle/>
          <a:p>
            <a:pPr marL="0" marR="0">
              <a:spcBef>
                <a:spcPts val="0"/>
              </a:spcBef>
              <a:spcAft>
                <a:spcPts val="0"/>
              </a:spcAft>
            </a:pPr>
            <a:r>
              <a:rPr lang="en-US" sz="2400" u="sng" dirty="0">
                <a:solidFill>
                  <a:srgbClr val="0563C1"/>
                </a:solidFill>
                <a:effectLst/>
                <a:latin typeface="Arial" panose="020B0604020202020204" pitchFamily="34" charset="0"/>
                <a:ea typeface="Aptos" panose="020B0004020202020204" pitchFamily="34" charset="0"/>
                <a:hlinkClick r:id="rId2"/>
              </a:rPr>
              <a:t>BIOE Faculty Elevate Program for Professional Development</a:t>
            </a:r>
            <a:br>
              <a:rPr lang="en-US" sz="2400" dirty="0">
                <a:effectLst/>
                <a:latin typeface="Arial" panose="020B0604020202020204" pitchFamily="34" charset="0"/>
                <a:ea typeface="Aptos" panose="020B0004020202020204" pitchFamily="34" charset="0"/>
              </a:rPr>
            </a:br>
            <a:r>
              <a:rPr lang="en-US" sz="2400" dirty="0">
                <a:effectLst/>
                <a:latin typeface="Arial" panose="020B0604020202020204" pitchFamily="34" charset="0"/>
                <a:ea typeface="Aptos" panose="020B0004020202020204" pitchFamily="34" charset="0"/>
              </a:rPr>
              <a:t>If the link above does not work, try copying the link below into your web browser:</a:t>
            </a:r>
            <a:br>
              <a:rPr lang="en-US" sz="2400" dirty="0">
                <a:effectLst/>
                <a:latin typeface="Arial" panose="020B0604020202020204" pitchFamily="34" charset="0"/>
                <a:ea typeface="Aptos" panose="020B0004020202020204" pitchFamily="34" charset="0"/>
              </a:rPr>
            </a:br>
            <a:r>
              <a:rPr lang="en-US" sz="2800" dirty="0">
                <a:effectLst/>
                <a:highlight>
                  <a:srgbClr val="FFFF00"/>
                </a:highlight>
                <a:hlinkClick r:id="rId3"/>
              </a:rPr>
              <a:t>https://redcap.link/BIOEFacultyElevate </a:t>
            </a:r>
            <a:endParaRPr lang="en-US" sz="2400" dirty="0">
              <a:effectLst/>
              <a:highlight>
                <a:srgbClr val="FFFF00"/>
              </a:highlight>
              <a:ea typeface="Aptos" panose="020B0004020202020204" pitchFamily="34" charset="0"/>
            </a:endParaRPr>
          </a:p>
        </p:txBody>
      </p:sp>
      <p:sp>
        <p:nvSpPr>
          <p:cNvPr id="2" name="TextBox 1">
            <a:extLst>
              <a:ext uri="{FF2B5EF4-FFF2-40B4-BE49-F238E27FC236}">
                <a16:creationId xmlns:a16="http://schemas.microsoft.com/office/drawing/2014/main" id="{7EFE32A1-0CB0-F3A8-8A18-12FFD1B7E39C}"/>
              </a:ext>
            </a:extLst>
          </p:cNvPr>
          <p:cNvSpPr txBox="1"/>
          <p:nvPr/>
        </p:nvSpPr>
        <p:spPr>
          <a:xfrm>
            <a:off x="1011488" y="5509407"/>
            <a:ext cx="9488495" cy="1692771"/>
          </a:xfrm>
          <a:prstGeom prst="rect">
            <a:avLst/>
          </a:prstGeom>
          <a:noFill/>
        </p:spPr>
        <p:txBody>
          <a:bodyPr wrap="none" rtlCol="0">
            <a:spAutoFit/>
          </a:bodyPr>
          <a:lstStyle/>
          <a:p>
            <a:r>
              <a:rPr lang="en-US" sz="2400" b="1" dirty="0">
                <a:solidFill>
                  <a:srgbClr val="FF0000"/>
                </a:solidFill>
              </a:rPr>
              <a:t>May 15 Deadline</a:t>
            </a:r>
          </a:p>
          <a:p>
            <a:r>
              <a:rPr lang="en-US" sz="2400" b="1" kern="0" dirty="0">
                <a:effectLst/>
                <a:ea typeface="Times New Roman" panose="02020603050405020304" pitchFamily="18" charset="0"/>
                <a:cs typeface="Times New Roman" panose="02020603050405020304" pitchFamily="18" charset="0"/>
              </a:rPr>
              <a:t>Mentor assignment recommendation</a:t>
            </a:r>
            <a:r>
              <a:rPr lang="en-US" sz="2400" kern="0" dirty="0">
                <a:effectLst/>
                <a:ea typeface="Times New Roman" panose="02020603050405020304" pitchFamily="18" charset="0"/>
                <a:cs typeface="Times New Roman" panose="02020603050405020304" pitchFamily="18" charset="0"/>
              </a:rPr>
              <a:t> by committee to Department Chair </a:t>
            </a:r>
          </a:p>
          <a:p>
            <a:r>
              <a:rPr lang="en-US" sz="2400" kern="0" dirty="0">
                <a:effectLst/>
                <a:ea typeface="Times New Roman" panose="02020603050405020304" pitchFamily="18" charset="0"/>
                <a:cs typeface="Times New Roman" panose="02020603050405020304" pitchFamily="18" charset="0"/>
              </a:rPr>
              <a:t>(July 15, 2024) for workload assignment.</a:t>
            </a:r>
            <a:endParaRPr lang="en-US" sz="2400" kern="100" dirty="0">
              <a:effectLst/>
              <a:ea typeface="Aptos" panose="020B0004020202020204" pitchFamily="34" charset="0"/>
              <a:cs typeface="Times New Roman" panose="02020603050405020304" pitchFamily="18" charset="0"/>
            </a:endParaRPr>
          </a:p>
          <a:p>
            <a:endParaRPr lang="en-US" sz="3200" dirty="0"/>
          </a:p>
        </p:txBody>
      </p:sp>
    </p:spTree>
    <p:extLst>
      <p:ext uri="{BB962C8B-B14F-4D97-AF65-F5344CB8AC3E}">
        <p14:creationId xmlns:p14="http://schemas.microsoft.com/office/powerpoint/2010/main" val="27892803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B5961-90FE-55D3-1329-B357B7908279}"/>
              </a:ext>
            </a:extLst>
          </p:cNvPr>
          <p:cNvSpPr>
            <a:spLocks noGrp="1"/>
          </p:cNvSpPr>
          <p:nvPr>
            <p:ph type="title"/>
          </p:nvPr>
        </p:nvSpPr>
        <p:spPr>
          <a:xfrm>
            <a:off x="6920346" y="2235489"/>
            <a:ext cx="4204855" cy="1325563"/>
          </a:xfrm>
        </p:spPr>
        <p:txBody>
          <a:bodyPr/>
          <a:lstStyle/>
          <a:p>
            <a:pPr algn="r"/>
            <a:r>
              <a:rPr lang="en-US" dirty="0"/>
              <a:t>Activity Calendar AY 2024-25</a:t>
            </a:r>
          </a:p>
        </p:txBody>
      </p:sp>
      <p:pic>
        <p:nvPicPr>
          <p:cNvPr id="4" name="Picture 3">
            <a:extLst>
              <a:ext uri="{FF2B5EF4-FFF2-40B4-BE49-F238E27FC236}">
                <a16:creationId xmlns:a16="http://schemas.microsoft.com/office/drawing/2014/main" id="{16F42A71-65C9-55D1-2319-8E9EA73287B7}"/>
              </a:ext>
            </a:extLst>
          </p:cNvPr>
          <p:cNvPicPr>
            <a:picLocks noChangeAspect="1"/>
          </p:cNvPicPr>
          <p:nvPr/>
        </p:nvPicPr>
        <p:blipFill>
          <a:blip r:embed="rId2"/>
          <a:stretch>
            <a:fillRect/>
          </a:stretch>
        </p:blipFill>
        <p:spPr>
          <a:xfrm>
            <a:off x="1442863" y="0"/>
            <a:ext cx="4910737" cy="6858000"/>
          </a:xfrm>
          <a:prstGeom prst="rect">
            <a:avLst/>
          </a:prstGeom>
        </p:spPr>
      </p:pic>
      <p:sp>
        <p:nvSpPr>
          <p:cNvPr id="5" name="Rectangle 4">
            <a:extLst>
              <a:ext uri="{FF2B5EF4-FFF2-40B4-BE49-F238E27FC236}">
                <a16:creationId xmlns:a16="http://schemas.microsoft.com/office/drawing/2014/main" id="{E7E2BB82-2071-181E-EC14-B4F36600A515}"/>
              </a:ext>
            </a:extLst>
          </p:cNvPr>
          <p:cNvSpPr/>
          <p:nvPr/>
        </p:nvSpPr>
        <p:spPr>
          <a:xfrm>
            <a:off x="1442862" y="0"/>
            <a:ext cx="4910737" cy="6857999"/>
          </a:xfrm>
          <a:prstGeom prst="rect">
            <a:avLst/>
          </a:prstGeom>
          <a:noFill/>
          <a:ln w="76200">
            <a:solidFill>
              <a:srgbClr val="522D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3683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A8AA96-6852-8C8A-FF4E-DD5FD0B883AA}"/>
              </a:ext>
            </a:extLst>
          </p:cNvPr>
          <p:cNvSpPr>
            <a:spLocks noGrp="1"/>
          </p:cNvSpPr>
          <p:nvPr>
            <p:ph type="title"/>
          </p:nvPr>
        </p:nvSpPr>
        <p:spPr>
          <a:xfrm>
            <a:off x="287610" y="601432"/>
            <a:ext cx="6819963" cy="1325563"/>
          </a:xfrm>
        </p:spPr>
        <p:txBody>
          <a:bodyPr>
            <a:normAutofit fontScale="90000"/>
          </a:bodyPr>
          <a:lstStyle/>
          <a:p>
            <a:r>
              <a:rPr lang="en-US" dirty="0">
                <a:latin typeface="+mn-lt"/>
              </a:rPr>
              <a:t>BIOE Faculty </a:t>
            </a:r>
            <a:br>
              <a:rPr lang="en-US" dirty="0">
                <a:latin typeface="+mn-lt"/>
              </a:rPr>
            </a:br>
            <a:r>
              <a:rPr lang="en-US" sz="2700" dirty="0">
                <a:latin typeface="+mn-lt"/>
              </a:rPr>
              <a:t>Article 1 – </a:t>
            </a:r>
            <a:br>
              <a:rPr lang="en-US" sz="2700" dirty="0">
                <a:latin typeface="+mn-lt"/>
              </a:rPr>
            </a:br>
            <a:r>
              <a:rPr lang="en-US" sz="2700" dirty="0">
                <a:latin typeface="+mn-lt"/>
              </a:rPr>
              <a:t>Faculty bylaws 2020</a:t>
            </a:r>
            <a:br>
              <a:rPr lang="en-US" sz="2700" dirty="0">
                <a:latin typeface="+mn-lt"/>
              </a:rPr>
            </a:br>
            <a:r>
              <a:rPr lang="en-US" sz="2700" dirty="0">
                <a:latin typeface="+mn-lt"/>
              </a:rPr>
              <a:t>(to be revised)</a:t>
            </a:r>
            <a:endParaRPr lang="en-US" dirty="0">
              <a:latin typeface="+mn-lt"/>
            </a:endParaRPr>
          </a:p>
        </p:txBody>
      </p:sp>
      <p:sp>
        <p:nvSpPr>
          <p:cNvPr id="16" name="Title 1">
            <a:extLst>
              <a:ext uri="{FF2B5EF4-FFF2-40B4-BE49-F238E27FC236}">
                <a16:creationId xmlns:a16="http://schemas.microsoft.com/office/drawing/2014/main" id="{DB8F90D6-96C3-C0EE-66DA-01FB2D254488}"/>
              </a:ext>
            </a:extLst>
          </p:cNvPr>
          <p:cNvSpPr txBox="1">
            <a:spLocks/>
          </p:cNvSpPr>
          <p:nvPr/>
        </p:nvSpPr>
        <p:spPr>
          <a:xfrm>
            <a:off x="287610" y="1760046"/>
            <a:ext cx="3674848" cy="50979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Sabon Next LT" panose="02000500000000000000" pitchFamily="2" charset="0"/>
                <a:ea typeface="+mj-ea"/>
                <a:cs typeface="Sabon Next LT" panose="02000500000000000000" pitchFamily="2" charset="0"/>
              </a:defRPr>
            </a:lvl1pPr>
          </a:lstStyle>
          <a:p>
            <a:pPr marL="0" marR="0">
              <a:spcBef>
                <a:spcPts val="0"/>
              </a:spcBef>
              <a:spcAft>
                <a:spcPts val="1500"/>
              </a:spcAft>
            </a:pPr>
            <a:r>
              <a:rPr lang="en-US" sz="2000" b="0" dirty="0">
                <a:solidFill>
                  <a:srgbClr val="000000"/>
                </a:solidFill>
                <a:effectLst/>
                <a:highlight>
                  <a:srgbClr val="FFFFFF"/>
                </a:highlight>
                <a:latin typeface="Aptos" panose="020B0004020202020204" pitchFamily="34" charset="0"/>
                <a:ea typeface="Times New Roman" panose="02020603050405020304" pitchFamily="18" charset="0"/>
              </a:rPr>
              <a:t>According to the most recent bylaws of the Department of Bioengineering (2020), the “Bioengineering Faculty consist of faculty who hold tenured or tenure-track appointments as assistant professor, associate professor, or professor and full-time lecturers, senior lecturers and principal lecturers with a primary appointment in the department.” The Faculty Elevate Program also includes Research faculty with a full-time appointment in the Department of Bioengineering.</a:t>
            </a:r>
            <a:endParaRPr lang="en-US" sz="2000" dirty="0"/>
          </a:p>
        </p:txBody>
      </p:sp>
      <p:pic>
        <p:nvPicPr>
          <p:cNvPr id="6155" name="Picture 6154">
            <a:extLst>
              <a:ext uri="{FF2B5EF4-FFF2-40B4-BE49-F238E27FC236}">
                <a16:creationId xmlns:a16="http://schemas.microsoft.com/office/drawing/2014/main" id="{2B581F5D-6699-B01E-9410-343E4BA6FDBD}"/>
              </a:ext>
            </a:extLst>
          </p:cNvPr>
          <p:cNvPicPr>
            <a:picLocks noChangeAspect="1"/>
          </p:cNvPicPr>
          <p:nvPr/>
        </p:nvPicPr>
        <p:blipFill>
          <a:blip r:embed="rId3"/>
          <a:stretch>
            <a:fillRect/>
          </a:stretch>
        </p:blipFill>
        <p:spPr>
          <a:xfrm>
            <a:off x="9476796" y="3837344"/>
            <a:ext cx="708654" cy="847861"/>
          </a:xfrm>
          <a:prstGeom prst="rect">
            <a:avLst/>
          </a:prstGeom>
        </p:spPr>
      </p:pic>
      <p:pic>
        <p:nvPicPr>
          <p:cNvPr id="6157" name="Picture 6156">
            <a:extLst>
              <a:ext uri="{FF2B5EF4-FFF2-40B4-BE49-F238E27FC236}">
                <a16:creationId xmlns:a16="http://schemas.microsoft.com/office/drawing/2014/main" id="{98E5793E-D99A-D93D-2B80-AB9EFC74A23B}"/>
              </a:ext>
            </a:extLst>
          </p:cNvPr>
          <p:cNvPicPr>
            <a:picLocks noChangeAspect="1"/>
          </p:cNvPicPr>
          <p:nvPr/>
        </p:nvPicPr>
        <p:blipFill>
          <a:blip r:embed="rId4"/>
          <a:stretch>
            <a:fillRect/>
          </a:stretch>
        </p:blipFill>
        <p:spPr>
          <a:xfrm>
            <a:off x="8883498" y="3835893"/>
            <a:ext cx="588841" cy="850764"/>
          </a:xfrm>
          <a:prstGeom prst="rect">
            <a:avLst/>
          </a:prstGeom>
        </p:spPr>
      </p:pic>
      <p:pic>
        <p:nvPicPr>
          <p:cNvPr id="6161" name="Picture 6160">
            <a:extLst>
              <a:ext uri="{FF2B5EF4-FFF2-40B4-BE49-F238E27FC236}">
                <a16:creationId xmlns:a16="http://schemas.microsoft.com/office/drawing/2014/main" id="{F412E8D0-C04E-746B-5338-3DE62244D306}"/>
              </a:ext>
            </a:extLst>
          </p:cNvPr>
          <p:cNvPicPr>
            <a:picLocks noChangeAspect="1"/>
          </p:cNvPicPr>
          <p:nvPr/>
        </p:nvPicPr>
        <p:blipFill>
          <a:blip r:embed="rId5"/>
          <a:stretch>
            <a:fillRect/>
          </a:stretch>
        </p:blipFill>
        <p:spPr>
          <a:xfrm>
            <a:off x="10165369" y="3847335"/>
            <a:ext cx="692265" cy="847861"/>
          </a:xfrm>
          <a:prstGeom prst="rect">
            <a:avLst/>
          </a:prstGeom>
        </p:spPr>
      </p:pic>
      <p:grpSp>
        <p:nvGrpSpPr>
          <p:cNvPr id="6186" name="Group 6185">
            <a:extLst>
              <a:ext uri="{FF2B5EF4-FFF2-40B4-BE49-F238E27FC236}">
                <a16:creationId xmlns:a16="http://schemas.microsoft.com/office/drawing/2014/main" id="{74C473FC-BB19-919F-195B-F01EC7C31F4F}"/>
              </a:ext>
            </a:extLst>
          </p:cNvPr>
          <p:cNvGrpSpPr/>
          <p:nvPr/>
        </p:nvGrpSpPr>
        <p:grpSpPr>
          <a:xfrm>
            <a:off x="3960702" y="615461"/>
            <a:ext cx="7943557" cy="5627077"/>
            <a:chOff x="3960702" y="615461"/>
            <a:chExt cx="7943557" cy="5627077"/>
          </a:xfrm>
        </p:grpSpPr>
        <p:sp>
          <p:nvSpPr>
            <p:cNvPr id="6178" name="Frame 6177">
              <a:extLst>
                <a:ext uri="{FF2B5EF4-FFF2-40B4-BE49-F238E27FC236}">
                  <a16:creationId xmlns:a16="http://schemas.microsoft.com/office/drawing/2014/main" id="{C630B44B-0E65-786A-4629-220B94AC9B4F}"/>
                </a:ext>
              </a:extLst>
            </p:cNvPr>
            <p:cNvSpPr/>
            <p:nvPr/>
          </p:nvSpPr>
          <p:spPr>
            <a:xfrm>
              <a:off x="3960702" y="615461"/>
              <a:ext cx="7943557" cy="5627077"/>
            </a:xfrm>
            <a:prstGeom prst="frame">
              <a:avLst/>
            </a:prstGeom>
            <a:solidFill>
              <a:srgbClr val="522D80"/>
            </a:solidFill>
            <a:ln w="31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6185" name="Group 6184">
              <a:extLst>
                <a:ext uri="{FF2B5EF4-FFF2-40B4-BE49-F238E27FC236}">
                  <a16:creationId xmlns:a16="http://schemas.microsoft.com/office/drawing/2014/main" id="{0AE414F0-FFBD-C97D-3938-34BC2EE414F0}"/>
                </a:ext>
              </a:extLst>
            </p:cNvPr>
            <p:cNvGrpSpPr/>
            <p:nvPr/>
          </p:nvGrpSpPr>
          <p:grpSpPr>
            <a:xfrm>
              <a:off x="4696449" y="1360858"/>
              <a:ext cx="6450659" cy="4171513"/>
              <a:chOff x="4696449" y="1360858"/>
              <a:chExt cx="6450659" cy="4171513"/>
            </a:xfrm>
          </p:grpSpPr>
          <p:grpSp>
            <p:nvGrpSpPr>
              <p:cNvPr id="6153" name="Group 6152">
                <a:extLst>
                  <a:ext uri="{FF2B5EF4-FFF2-40B4-BE49-F238E27FC236}">
                    <a16:creationId xmlns:a16="http://schemas.microsoft.com/office/drawing/2014/main" id="{406566B9-F11C-06C8-8542-FFDB24EAA696}"/>
                  </a:ext>
                </a:extLst>
              </p:cNvPr>
              <p:cNvGrpSpPr/>
              <p:nvPr/>
            </p:nvGrpSpPr>
            <p:grpSpPr>
              <a:xfrm>
                <a:off x="5078434" y="1360858"/>
                <a:ext cx="5754642" cy="3322047"/>
                <a:chOff x="3962458" y="381328"/>
                <a:chExt cx="7781408" cy="4678183"/>
              </a:xfrm>
            </p:grpSpPr>
            <p:grpSp>
              <p:nvGrpSpPr>
                <p:cNvPr id="6150" name="Group 6149">
                  <a:extLst>
                    <a:ext uri="{FF2B5EF4-FFF2-40B4-BE49-F238E27FC236}">
                      <a16:creationId xmlns:a16="http://schemas.microsoft.com/office/drawing/2014/main" id="{40AF2C87-0585-097D-710A-BA7B8DE7BDCF}"/>
                    </a:ext>
                  </a:extLst>
                </p:cNvPr>
                <p:cNvGrpSpPr/>
                <p:nvPr/>
              </p:nvGrpSpPr>
              <p:grpSpPr>
                <a:xfrm>
                  <a:off x="3962458" y="1561320"/>
                  <a:ext cx="7781408" cy="1167971"/>
                  <a:chOff x="3962458" y="1672587"/>
                  <a:chExt cx="7781408" cy="1167971"/>
                </a:xfrm>
              </p:grpSpPr>
              <p:pic>
                <p:nvPicPr>
                  <p:cNvPr id="4" name="Picture 3">
                    <a:extLst>
                      <a:ext uri="{FF2B5EF4-FFF2-40B4-BE49-F238E27FC236}">
                        <a16:creationId xmlns:a16="http://schemas.microsoft.com/office/drawing/2014/main" id="{F1F262C6-93FC-4B0C-D517-E9C659021BE2}"/>
                      </a:ext>
                    </a:extLst>
                  </p:cNvPr>
                  <p:cNvPicPr>
                    <a:picLocks noChangeAspect="1"/>
                  </p:cNvPicPr>
                  <p:nvPr/>
                </p:nvPicPr>
                <p:blipFill>
                  <a:blip r:embed="rId6"/>
                  <a:stretch>
                    <a:fillRect/>
                  </a:stretch>
                </p:blipFill>
                <p:spPr>
                  <a:xfrm>
                    <a:off x="10742171" y="1691884"/>
                    <a:ext cx="1001695" cy="1122176"/>
                  </a:xfrm>
                  <a:prstGeom prst="rect">
                    <a:avLst/>
                  </a:prstGeom>
                </p:spPr>
              </p:pic>
              <p:pic>
                <p:nvPicPr>
                  <p:cNvPr id="6" name="Picture 5">
                    <a:extLst>
                      <a:ext uri="{FF2B5EF4-FFF2-40B4-BE49-F238E27FC236}">
                        <a16:creationId xmlns:a16="http://schemas.microsoft.com/office/drawing/2014/main" id="{79564085-F2D1-0DBC-647E-6897F77B71F0}"/>
                      </a:ext>
                    </a:extLst>
                  </p:cNvPr>
                  <p:cNvPicPr>
                    <a:picLocks noChangeAspect="1"/>
                  </p:cNvPicPr>
                  <p:nvPr/>
                </p:nvPicPr>
                <p:blipFill>
                  <a:blip r:embed="rId7"/>
                  <a:stretch>
                    <a:fillRect/>
                  </a:stretch>
                </p:blipFill>
                <p:spPr>
                  <a:xfrm>
                    <a:off x="9599586" y="1695400"/>
                    <a:ext cx="1106156" cy="1115529"/>
                  </a:xfrm>
                  <a:prstGeom prst="rect">
                    <a:avLst/>
                  </a:prstGeom>
                </p:spPr>
              </p:pic>
              <p:grpSp>
                <p:nvGrpSpPr>
                  <p:cNvPr id="6149" name="Group 6148">
                    <a:extLst>
                      <a:ext uri="{FF2B5EF4-FFF2-40B4-BE49-F238E27FC236}">
                        <a16:creationId xmlns:a16="http://schemas.microsoft.com/office/drawing/2014/main" id="{8F1EC472-7FD9-F99E-1F60-C2681EE81787}"/>
                      </a:ext>
                    </a:extLst>
                  </p:cNvPr>
                  <p:cNvGrpSpPr/>
                  <p:nvPr/>
                </p:nvGrpSpPr>
                <p:grpSpPr>
                  <a:xfrm>
                    <a:off x="3962458" y="1672587"/>
                    <a:ext cx="5607524" cy="1167971"/>
                    <a:chOff x="5610563" y="1659427"/>
                    <a:chExt cx="5607524" cy="1167971"/>
                  </a:xfrm>
                </p:grpSpPr>
                <p:pic>
                  <p:nvPicPr>
                    <p:cNvPr id="39" name="Picture 38">
                      <a:extLst>
                        <a:ext uri="{FF2B5EF4-FFF2-40B4-BE49-F238E27FC236}">
                          <a16:creationId xmlns:a16="http://schemas.microsoft.com/office/drawing/2014/main" id="{734E2EFF-DA11-FA00-298B-5CFCD29FFF74}"/>
                        </a:ext>
                      </a:extLst>
                    </p:cNvPr>
                    <p:cNvPicPr>
                      <a:picLocks noChangeAspect="1"/>
                    </p:cNvPicPr>
                    <p:nvPr/>
                  </p:nvPicPr>
                  <p:blipFill>
                    <a:blip r:embed="rId8"/>
                    <a:stretch>
                      <a:fillRect/>
                    </a:stretch>
                  </p:blipFill>
                  <p:spPr>
                    <a:xfrm>
                      <a:off x="7451917" y="1659427"/>
                      <a:ext cx="1001694" cy="1167492"/>
                    </a:xfrm>
                    <a:prstGeom prst="rect">
                      <a:avLst/>
                    </a:prstGeom>
                  </p:spPr>
                </p:pic>
                <p:pic>
                  <p:nvPicPr>
                    <p:cNvPr id="41" name="Picture 40">
                      <a:extLst>
                        <a:ext uri="{FF2B5EF4-FFF2-40B4-BE49-F238E27FC236}">
                          <a16:creationId xmlns:a16="http://schemas.microsoft.com/office/drawing/2014/main" id="{7BA85D68-9A04-16E6-DFBD-69250E413A87}"/>
                        </a:ext>
                      </a:extLst>
                    </p:cNvPr>
                    <p:cNvPicPr>
                      <a:picLocks noChangeAspect="1"/>
                    </p:cNvPicPr>
                    <p:nvPr/>
                  </p:nvPicPr>
                  <p:blipFill>
                    <a:blip r:embed="rId9"/>
                    <a:stretch>
                      <a:fillRect/>
                    </a:stretch>
                  </p:blipFill>
                  <p:spPr>
                    <a:xfrm>
                      <a:off x="10319124" y="1685577"/>
                      <a:ext cx="898963" cy="1098134"/>
                    </a:xfrm>
                    <a:prstGeom prst="rect">
                      <a:avLst/>
                    </a:prstGeom>
                  </p:spPr>
                </p:pic>
                <p:pic>
                  <p:nvPicPr>
                    <p:cNvPr id="43" name="Picture 42">
                      <a:extLst>
                        <a:ext uri="{FF2B5EF4-FFF2-40B4-BE49-F238E27FC236}">
                          <a16:creationId xmlns:a16="http://schemas.microsoft.com/office/drawing/2014/main" id="{64B3FFE0-81B7-1893-AAA1-475FAD1A1243}"/>
                        </a:ext>
                      </a:extLst>
                    </p:cNvPr>
                    <p:cNvPicPr>
                      <a:picLocks noChangeAspect="1"/>
                    </p:cNvPicPr>
                    <p:nvPr/>
                  </p:nvPicPr>
                  <p:blipFill>
                    <a:blip r:embed="rId10"/>
                    <a:stretch>
                      <a:fillRect/>
                    </a:stretch>
                  </p:blipFill>
                  <p:spPr>
                    <a:xfrm>
                      <a:off x="8498325" y="1690310"/>
                      <a:ext cx="885708" cy="1117824"/>
                    </a:xfrm>
                    <a:prstGeom prst="rect">
                      <a:avLst/>
                    </a:prstGeom>
                  </p:spPr>
                </p:pic>
                <p:pic>
                  <p:nvPicPr>
                    <p:cNvPr id="49" name="Picture 48">
                      <a:extLst>
                        <a:ext uri="{FF2B5EF4-FFF2-40B4-BE49-F238E27FC236}">
                          <a16:creationId xmlns:a16="http://schemas.microsoft.com/office/drawing/2014/main" id="{B807E7D3-A93A-796B-03AB-84B4CF945F65}"/>
                        </a:ext>
                      </a:extLst>
                    </p:cNvPr>
                    <p:cNvPicPr>
                      <a:picLocks noChangeAspect="1"/>
                    </p:cNvPicPr>
                    <p:nvPr/>
                  </p:nvPicPr>
                  <p:blipFill>
                    <a:blip r:embed="rId11"/>
                    <a:stretch>
                      <a:fillRect/>
                    </a:stretch>
                  </p:blipFill>
                  <p:spPr>
                    <a:xfrm>
                      <a:off x="5610563" y="1701151"/>
                      <a:ext cx="878573" cy="1109385"/>
                    </a:xfrm>
                    <a:prstGeom prst="rect">
                      <a:avLst/>
                    </a:prstGeom>
                  </p:spPr>
                </p:pic>
                <p:pic>
                  <p:nvPicPr>
                    <p:cNvPr id="51" name="Picture 50">
                      <a:extLst>
                        <a:ext uri="{FF2B5EF4-FFF2-40B4-BE49-F238E27FC236}">
                          <a16:creationId xmlns:a16="http://schemas.microsoft.com/office/drawing/2014/main" id="{032B09CE-359C-06A6-18EE-7788E71BB4F8}"/>
                        </a:ext>
                      </a:extLst>
                    </p:cNvPr>
                    <p:cNvPicPr>
                      <a:picLocks noChangeAspect="1"/>
                    </p:cNvPicPr>
                    <p:nvPr/>
                  </p:nvPicPr>
                  <p:blipFill>
                    <a:blip r:embed="rId12"/>
                    <a:stretch>
                      <a:fillRect/>
                    </a:stretch>
                  </p:blipFill>
                  <p:spPr>
                    <a:xfrm>
                      <a:off x="6509839" y="1662733"/>
                      <a:ext cx="900674" cy="1164665"/>
                    </a:xfrm>
                    <a:prstGeom prst="rect">
                      <a:avLst/>
                    </a:prstGeom>
                  </p:spPr>
                </p:pic>
                <p:pic>
                  <p:nvPicPr>
                    <p:cNvPr id="59" name="Picture 58">
                      <a:extLst>
                        <a:ext uri="{FF2B5EF4-FFF2-40B4-BE49-F238E27FC236}">
                          <a16:creationId xmlns:a16="http://schemas.microsoft.com/office/drawing/2014/main" id="{83EA7041-6903-E91D-D5B9-371AB32D7CAD}"/>
                        </a:ext>
                      </a:extLst>
                    </p:cNvPr>
                    <p:cNvPicPr>
                      <a:picLocks noChangeAspect="1"/>
                    </p:cNvPicPr>
                    <p:nvPr/>
                  </p:nvPicPr>
                  <p:blipFill>
                    <a:blip r:embed="rId13"/>
                    <a:stretch>
                      <a:fillRect/>
                    </a:stretch>
                  </p:blipFill>
                  <p:spPr>
                    <a:xfrm>
                      <a:off x="9421418" y="1685577"/>
                      <a:ext cx="859731" cy="1129931"/>
                    </a:xfrm>
                    <a:prstGeom prst="rect">
                      <a:avLst/>
                    </a:prstGeom>
                  </p:spPr>
                </p:pic>
              </p:grpSp>
            </p:grpSp>
            <p:grpSp>
              <p:nvGrpSpPr>
                <p:cNvPr id="6152" name="Group 6151">
                  <a:extLst>
                    <a:ext uri="{FF2B5EF4-FFF2-40B4-BE49-F238E27FC236}">
                      <a16:creationId xmlns:a16="http://schemas.microsoft.com/office/drawing/2014/main" id="{5AD3D420-3C6A-A06A-754F-53C2F9E85B62}"/>
                    </a:ext>
                  </a:extLst>
                </p:cNvPr>
                <p:cNvGrpSpPr/>
                <p:nvPr/>
              </p:nvGrpSpPr>
              <p:grpSpPr>
                <a:xfrm>
                  <a:off x="3982895" y="3837617"/>
                  <a:ext cx="5104773" cy="1221894"/>
                  <a:chOff x="3962458" y="4034305"/>
                  <a:chExt cx="5104773" cy="1221894"/>
                </a:xfrm>
              </p:grpSpPr>
              <p:pic>
                <p:nvPicPr>
                  <p:cNvPr id="12" name="Picture 11">
                    <a:extLst>
                      <a:ext uri="{FF2B5EF4-FFF2-40B4-BE49-F238E27FC236}">
                        <a16:creationId xmlns:a16="http://schemas.microsoft.com/office/drawing/2014/main" id="{0AC6C53A-E232-DD0B-0FD1-6491C237F4FE}"/>
                      </a:ext>
                    </a:extLst>
                  </p:cNvPr>
                  <p:cNvPicPr>
                    <a:picLocks noChangeAspect="1"/>
                  </p:cNvPicPr>
                  <p:nvPr/>
                </p:nvPicPr>
                <p:blipFill>
                  <a:blip r:embed="rId14"/>
                  <a:stretch>
                    <a:fillRect/>
                  </a:stretch>
                </p:blipFill>
                <p:spPr>
                  <a:xfrm>
                    <a:off x="8084081" y="4055880"/>
                    <a:ext cx="983150" cy="1164819"/>
                  </a:xfrm>
                  <a:prstGeom prst="rect">
                    <a:avLst/>
                  </a:prstGeom>
                </p:spPr>
              </p:pic>
              <p:pic>
                <p:nvPicPr>
                  <p:cNvPr id="14" name="Picture 13">
                    <a:extLst>
                      <a:ext uri="{FF2B5EF4-FFF2-40B4-BE49-F238E27FC236}">
                        <a16:creationId xmlns:a16="http://schemas.microsoft.com/office/drawing/2014/main" id="{5C93D2F0-A98E-4B62-C008-2D89513B010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90279" y="4072202"/>
                    <a:ext cx="1038554" cy="1138563"/>
                  </a:xfrm>
                  <a:prstGeom prst="rect">
                    <a:avLst/>
                  </a:prstGeom>
                </p:spPr>
              </p:pic>
              <p:pic>
                <p:nvPicPr>
                  <p:cNvPr id="21" name="Picture 20">
                    <a:extLst>
                      <a:ext uri="{FF2B5EF4-FFF2-40B4-BE49-F238E27FC236}">
                        <a16:creationId xmlns:a16="http://schemas.microsoft.com/office/drawing/2014/main" id="{CBC1BC33-A9FB-D7D9-F034-1DD2F8560C1C}"/>
                      </a:ext>
                    </a:extLst>
                  </p:cNvPr>
                  <p:cNvPicPr>
                    <a:picLocks noChangeAspect="1"/>
                  </p:cNvPicPr>
                  <p:nvPr/>
                </p:nvPicPr>
                <p:blipFill>
                  <a:blip r:embed="rId16"/>
                  <a:stretch>
                    <a:fillRect/>
                  </a:stretch>
                </p:blipFill>
                <p:spPr>
                  <a:xfrm>
                    <a:off x="3962458" y="4034305"/>
                    <a:ext cx="1009791" cy="1200318"/>
                  </a:xfrm>
                  <a:prstGeom prst="rect">
                    <a:avLst/>
                  </a:prstGeom>
                </p:spPr>
              </p:pic>
              <p:pic>
                <p:nvPicPr>
                  <p:cNvPr id="25" name="Picture 24">
                    <a:extLst>
                      <a:ext uri="{FF2B5EF4-FFF2-40B4-BE49-F238E27FC236}">
                        <a16:creationId xmlns:a16="http://schemas.microsoft.com/office/drawing/2014/main" id="{6E2AC2D2-8879-C664-4749-1318286677DB}"/>
                      </a:ext>
                    </a:extLst>
                  </p:cNvPr>
                  <p:cNvPicPr>
                    <a:picLocks noChangeAspect="1"/>
                  </p:cNvPicPr>
                  <p:nvPr/>
                </p:nvPicPr>
                <p:blipFill>
                  <a:blip r:embed="rId17"/>
                  <a:stretch>
                    <a:fillRect/>
                  </a:stretch>
                </p:blipFill>
                <p:spPr>
                  <a:xfrm>
                    <a:off x="7014924" y="4055880"/>
                    <a:ext cx="1035990" cy="1200319"/>
                  </a:xfrm>
                  <a:prstGeom prst="rect">
                    <a:avLst/>
                  </a:prstGeom>
                </p:spPr>
              </p:pic>
              <p:pic>
                <p:nvPicPr>
                  <p:cNvPr id="61" name="Picture 60">
                    <a:extLst>
                      <a:ext uri="{FF2B5EF4-FFF2-40B4-BE49-F238E27FC236}">
                        <a16:creationId xmlns:a16="http://schemas.microsoft.com/office/drawing/2014/main" id="{5F4CF23E-F996-4CA0-E820-7F013A985127}"/>
                      </a:ext>
                    </a:extLst>
                  </p:cNvPr>
                  <p:cNvPicPr>
                    <a:picLocks noChangeAspect="1"/>
                  </p:cNvPicPr>
                  <p:nvPr/>
                </p:nvPicPr>
                <p:blipFill>
                  <a:blip r:embed="rId18"/>
                  <a:stretch>
                    <a:fillRect/>
                  </a:stretch>
                </p:blipFill>
                <p:spPr>
                  <a:xfrm>
                    <a:off x="6051291" y="4058134"/>
                    <a:ext cx="934649" cy="1174803"/>
                  </a:xfrm>
                  <a:prstGeom prst="rect">
                    <a:avLst/>
                  </a:prstGeom>
                </p:spPr>
              </p:pic>
            </p:grpSp>
            <p:grpSp>
              <p:nvGrpSpPr>
                <p:cNvPr id="6151" name="Group 6150">
                  <a:extLst>
                    <a:ext uri="{FF2B5EF4-FFF2-40B4-BE49-F238E27FC236}">
                      <a16:creationId xmlns:a16="http://schemas.microsoft.com/office/drawing/2014/main" id="{D298715E-1359-607D-7A41-4418AB4DF087}"/>
                    </a:ext>
                  </a:extLst>
                </p:cNvPr>
                <p:cNvGrpSpPr/>
                <p:nvPr/>
              </p:nvGrpSpPr>
              <p:grpSpPr>
                <a:xfrm>
                  <a:off x="4005361" y="2678926"/>
                  <a:ext cx="7718189" cy="1208501"/>
                  <a:chOff x="4014286" y="2849633"/>
                  <a:chExt cx="7718189" cy="1208501"/>
                </a:xfrm>
              </p:grpSpPr>
              <p:pic>
                <p:nvPicPr>
                  <p:cNvPr id="19" name="Picture 18">
                    <a:extLst>
                      <a:ext uri="{FF2B5EF4-FFF2-40B4-BE49-F238E27FC236}">
                        <a16:creationId xmlns:a16="http://schemas.microsoft.com/office/drawing/2014/main" id="{EB26F5F6-F848-2B12-D756-CCEB62BA6FF2}"/>
                      </a:ext>
                    </a:extLst>
                  </p:cNvPr>
                  <p:cNvPicPr>
                    <a:picLocks noChangeAspect="1"/>
                  </p:cNvPicPr>
                  <p:nvPr/>
                </p:nvPicPr>
                <p:blipFill>
                  <a:blip r:embed="rId19"/>
                  <a:stretch>
                    <a:fillRect/>
                  </a:stretch>
                </p:blipFill>
                <p:spPr>
                  <a:xfrm>
                    <a:off x="4014286" y="2925773"/>
                    <a:ext cx="1035990" cy="1132361"/>
                  </a:xfrm>
                  <a:prstGeom prst="rect">
                    <a:avLst/>
                  </a:prstGeom>
                </p:spPr>
              </p:pic>
              <p:pic>
                <p:nvPicPr>
                  <p:cNvPr id="31" name="Picture 30">
                    <a:extLst>
                      <a:ext uri="{FF2B5EF4-FFF2-40B4-BE49-F238E27FC236}">
                        <a16:creationId xmlns:a16="http://schemas.microsoft.com/office/drawing/2014/main" id="{57CBFEBE-B120-1424-B7AA-8AF87A770405}"/>
                      </a:ext>
                    </a:extLst>
                  </p:cNvPr>
                  <p:cNvPicPr>
                    <a:picLocks noChangeAspect="1"/>
                  </p:cNvPicPr>
                  <p:nvPr/>
                </p:nvPicPr>
                <p:blipFill>
                  <a:blip r:embed="rId20"/>
                  <a:stretch>
                    <a:fillRect/>
                  </a:stretch>
                </p:blipFill>
                <p:spPr>
                  <a:xfrm>
                    <a:off x="5947625" y="2939007"/>
                    <a:ext cx="1032774" cy="1056793"/>
                  </a:xfrm>
                  <a:prstGeom prst="rect">
                    <a:avLst/>
                  </a:prstGeom>
                </p:spPr>
              </p:pic>
              <p:pic>
                <p:nvPicPr>
                  <p:cNvPr id="35" name="Picture 34">
                    <a:extLst>
                      <a:ext uri="{FF2B5EF4-FFF2-40B4-BE49-F238E27FC236}">
                        <a16:creationId xmlns:a16="http://schemas.microsoft.com/office/drawing/2014/main" id="{DD24D06B-E46A-909D-A301-43D8651D1BB5}"/>
                      </a:ext>
                    </a:extLst>
                  </p:cNvPr>
                  <p:cNvPicPr>
                    <a:picLocks noChangeAspect="1"/>
                  </p:cNvPicPr>
                  <p:nvPr/>
                </p:nvPicPr>
                <p:blipFill>
                  <a:blip r:embed="rId21"/>
                  <a:stretch>
                    <a:fillRect/>
                  </a:stretch>
                </p:blipFill>
                <p:spPr>
                  <a:xfrm>
                    <a:off x="8682686" y="2889246"/>
                    <a:ext cx="1032774" cy="1103512"/>
                  </a:xfrm>
                  <a:prstGeom prst="rect">
                    <a:avLst/>
                  </a:prstGeom>
                </p:spPr>
              </p:pic>
              <p:pic>
                <p:nvPicPr>
                  <p:cNvPr id="37" name="Picture 36">
                    <a:extLst>
                      <a:ext uri="{FF2B5EF4-FFF2-40B4-BE49-F238E27FC236}">
                        <a16:creationId xmlns:a16="http://schemas.microsoft.com/office/drawing/2014/main" id="{6B0042FF-22C3-06FE-94BA-2F4F4715D4AF}"/>
                      </a:ext>
                    </a:extLst>
                  </p:cNvPr>
                  <p:cNvPicPr>
                    <a:picLocks noChangeAspect="1"/>
                  </p:cNvPicPr>
                  <p:nvPr/>
                </p:nvPicPr>
                <p:blipFill>
                  <a:blip r:embed="rId22"/>
                  <a:stretch>
                    <a:fillRect/>
                  </a:stretch>
                </p:blipFill>
                <p:spPr>
                  <a:xfrm>
                    <a:off x="5072115" y="2916132"/>
                    <a:ext cx="850030" cy="1068540"/>
                  </a:xfrm>
                  <a:prstGeom prst="rect">
                    <a:avLst/>
                  </a:prstGeom>
                </p:spPr>
              </p:pic>
              <p:pic>
                <p:nvPicPr>
                  <p:cNvPr id="45" name="Picture 44">
                    <a:extLst>
                      <a:ext uri="{FF2B5EF4-FFF2-40B4-BE49-F238E27FC236}">
                        <a16:creationId xmlns:a16="http://schemas.microsoft.com/office/drawing/2014/main" id="{1B2085FD-FB3A-EAD2-8126-883A64BE0A5F}"/>
                      </a:ext>
                    </a:extLst>
                  </p:cNvPr>
                  <p:cNvPicPr>
                    <a:picLocks noChangeAspect="1"/>
                  </p:cNvPicPr>
                  <p:nvPr/>
                </p:nvPicPr>
                <p:blipFill>
                  <a:blip r:embed="rId23"/>
                  <a:stretch>
                    <a:fillRect/>
                  </a:stretch>
                </p:blipFill>
                <p:spPr>
                  <a:xfrm>
                    <a:off x="7781275" y="2881094"/>
                    <a:ext cx="865436" cy="1111663"/>
                  </a:xfrm>
                  <a:prstGeom prst="rect">
                    <a:avLst/>
                  </a:prstGeom>
                </p:spPr>
              </p:pic>
              <p:pic>
                <p:nvPicPr>
                  <p:cNvPr id="53" name="Picture 52">
                    <a:extLst>
                      <a:ext uri="{FF2B5EF4-FFF2-40B4-BE49-F238E27FC236}">
                        <a16:creationId xmlns:a16="http://schemas.microsoft.com/office/drawing/2014/main" id="{5932C592-9927-F1F3-BCF1-DBF5701D78A6}"/>
                      </a:ext>
                    </a:extLst>
                  </p:cNvPr>
                  <p:cNvPicPr>
                    <a:picLocks noChangeAspect="1"/>
                  </p:cNvPicPr>
                  <p:nvPr/>
                </p:nvPicPr>
                <p:blipFill>
                  <a:blip r:embed="rId24"/>
                  <a:stretch>
                    <a:fillRect/>
                  </a:stretch>
                </p:blipFill>
                <p:spPr>
                  <a:xfrm>
                    <a:off x="10708548" y="2849633"/>
                    <a:ext cx="1023927" cy="1143126"/>
                  </a:xfrm>
                  <a:prstGeom prst="rect">
                    <a:avLst/>
                  </a:prstGeom>
                </p:spPr>
              </p:pic>
              <p:pic>
                <p:nvPicPr>
                  <p:cNvPr id="55" name="Picture 54">
                    <a:extLst>
                      <a:ext uri="{FF2B5EF4-FFF2-40B4-BE49-F238E27FC236}">
                        <a16:creationId xmlns:a16="http://schemas.microsoft.com/office/drawing/2014/main" id="{0297AB84-721F-3A3C-F6A3-BD1241909C07}"/>
                      </a:ext>
                    </a:extLst>
                  </p:cNvPr>
                  <p:cNvPicPr>
                    <a:picLocks noChangeAspect="1"/>
                  </p:cNvPicPr>
                  <p:nvPr/>
                </p:nvPicPr>
                <p:blipFill>
                  <a:blip r:embed="rId25"/>
                  <a:stretch>
                    <a:fillRect/>
                  </a:stretch>
                </p:blipFill>
                <p:spPr>
                  <a:xfrm>
                    <a:off x="6998817" y="2916133"/>
                    <a:ext cx="746360" cy="1076624"/>
                  </a:xfrm>
                  <a:prstGeom prst="rect">
                    <a:avLst/>
                  </a:prstGeom>
                </p:spPr>
              </p:pic>
              <p:pic>
                <p:nvPicPr>
                  <p:cNvPr id="63" name="Picture 62">
                    <a:extLst>
                      <a:ext uri="{FF2B5EF4-FFF2-40B4-BE49-F238E27FC236}">
                        <a16:creationId xmlns:a16="http://schemas.microsoft.com/office/drawing/2014/main" id="{B53D2287-555B-52C5-FE4F-4C851F40529E}"/>
                      </a:ext>
                    </a:extLst>
                  </p:cNvPr>
                  <p:cNvPicPr>
                    <a:picLocks noChangeAspect="1"/>
                  </p:cNvPicPr>
                  <p:nvPr/>
                </p:nvPicPr>
                <p:blipFill>
                  <a:blip r:embed="rId26"/>
                  <a:stretch>
                    <a:fillRect/>
                  </a:stretch>
                </p:blipFill>
                <p:spPr>
                  <a:xfrm>
                    <a:off x="9762192" y="2876650"/>
                    <a:ext cx="904722" cy="1117598"/>
                  </a:xfrm>
                  <a:prstGeom prst="rect">
                    <a:avLst/>
                  </a:prstGeom>
                </p:spPr>
              </p:pic>
            </p:grpSp>
            <p:grpSp>
              <p:nvGrpSpPr>
                <p:cNvPr id="6148" name="Group 6147">
                  <a:extLst>
                    <a:ext uri="{FF2B5EF4-FFF2-40B4-BE49-F238E27FC236}">
                      <a16:creationId xmlns:a16="http://schemas.microsoft.com/office/drawing/2014/main" id="{DF11A5C9-2C55-1E3B-3EAA-74A2169CD184}"/>
                    </a:ext>
                  </a:extLst>
                </p:cNvPr>
                <p:cNvGrpSpPr/>
                <p:nvPr/>
              </p:nvGrpSpPr>
              <p:grpSpPr>
                <a:xfrm>
                  <a:off x="3962458" y="381328"/>
                  <a:ext cx="7761092" cy="1155736"/>
                  <a:chOff x="3962458" y="509112"/>
                  <a:chExt cx="7761092" cy="1155736"/>
                </a:xfrm>
              </p:grpSpPr>
              <p:grpSp>
                <p:nvGrpSpPr>
                  <p:cNvPr id="6147" name="Group 6146">
                    <a:extLst>
                      <a:ext uri="{FF2B5EF4-FFF2-40B4-BE49-F238E27FC236}">
                        <a16:creationId xmlns:a16="http://schemas.microsoft.com/office/drawing/2014/main" id="{A086210B-680C-ABF4-9B5B-1FAB2E5BFE0D}"/>
                      </a:ext>
                    </a:extLst>
                  </p:cNvPr>
                  <p:cNvGrpSpPr/>
                  <p:nvPr/>
                </p:nvGrpSpPr>
                <p:grpSpPr>
                  <a:xfrm>
                    <a:off x="3962458" y="515236"/>
                    <a:ext cx="6992109" cy="1149612"/>
                    <a:chOff x="4509690" y="457659"/>
                    <a:chExt cx="6992109" cy="1149612"/>
                  </a:xfrm>
                </p:grpSpPr>
                <p:pic>
                  <p:nvPicPr>
                    <p:cNvPr id="17" name="Picture 16">
                      <a:extLst>
                        <a:ext uri="{FF2B5EF4-FFF2-40B4-BE49-F238E27FC236}">
                          <a16:creationId xmlns:a16="http://schemas.microsoft.com/office/drawing/2014/main" id="{7713A33E-282E-2B20-EA25-8763F74FC588}"/>
                        </a:ext>
                      </a:extLst>
                    </p:cNvPr>
                    <p:cNvPicPr>
                      <a:picLocks noChangeAspect="1"/>
                    </p:cNvPicPr>
                    <p:nvPr/>
                  </p:nvPicPr>
                  <p:blipFill>
                    <a:blip r:embed="rId27"/>
                    <a:stretch>
                      <a:fillRect/>
                    </a:stretch>
                  </p:blipFill>
                  <p:spPr>
                    <a:xfrm>
                      <a:off x="6384983" y="472112"/>
                      <a:ext cx="929909" cy="1135159"/>
                    </a:xfrm>
                    <a:prstGeom prst="rect">
                      <a:avLst/>
                    </a:prstGeom>
                  </p:spPr>
                </p:pic>
                <p:pic>
                  <p:nvPicPr>
                    <p:cNvPr id="27" name="Picture 26">
                      <a:extLst>
                        <a:ext uri="{FF2B5EF4-FFF2-40B4-BE49-F238E27FC236}">
                          <a16:creationId xmlns:a16="http://schemas.microsoft.com/office/drawing/2014/main" id="{9169ADBC-A441-D145-4B4C-D0BB01D9E41F}"/>
                        </a:ext>
                      </a:extLst>
                    </p:cNvPr>
                    <p:cNvPicPr>
                      <a:picLocks noChangeAspect="1"/>
                    </p:cNvPicPr>
                    <p:nvPr/>
                  </p:nvPicPr>
                  <p:blipFill>
                    <a:blip r:embed="rId28"/>
                    <a:stretch>
                      <a:fillRect/>
                    </a:stretch>
                  </p:blipFill>
                  <p:spPr>
                    <a:xfrm>
                      <a:off x="7330152" y="478780"/>
                      <a:ext cx="1044550" cy="1122145"/>
                    </a:xfrm>
                    <a:prstGeom prst="rect">
                      <a:avLst/>
                    </a:prstGeom>
                  </p:spPr>
                </p:pic>
                <p:pic>
                  <p:nvPicPr>
                    <p:cNvPr id="29" name="Picture 28">
                      <a:extLst>
                        <a:ext uri="{FF2B5EF4-FFF2-40B4-BE49-F238E27FC236}">
                          <a16:creationId xmlns:a16="http://schemas.microsoft.com/office/drawing/2014/main" id="{213DDB1C-10B8-C556-BB29-BD74639283AF}"/>
                        </a:ext>
                      </a:extLst>
                    </p:cNvPr>
                    <p:cNvPicPr>
                      <a:picLocks noChangeAspect="1"/>
                    </p:cNvPicPr>
                    <p:nvPr/>
                  </p:nvPicPr>
                  <p:blipFill>
                    <a:blip r:embed="rId29"/>
                    <a:stretch>
                      <a:fillRect/>
                    </a:stretch>
                  </p:blipFill>
                  <p:spPr>
                    <a:xfrm>
                      <a:off x="8407272" y="474512"/>
                      <a:ext cx="1063601" cy="1098133"/>
                    </a:xfrm>
                    <a:prstGeom prst="rect">
                      <a:avLst/>
                    </a:prstGeom>
                  </p:spPr>
                </p:pic>
                <p:pic>
                  <p:nvPicPr>
                    <p:cNvPr id="33" name="Picture 32">
                      <a:extLst>
                        <a:ext uri="{FF2B5EF4-FFF2-40B4-BE49-F238E27FC236}">
                          <a16:creationId xmlns:a16="http://schemas.microsoft.com/office/drawing/2014/main" id="{6D941DE3-6F91-8675-C62C-13529E4F6244}"/>
                        </a:ext>
                      </a:extLst>
                    </p:cNvPr>
                    <p:cNvPicPr>
                      <a:picLocks noChangeAspect="1"/>
                    </p:cNvPicPr>
                    <p:nvPr/>
                  </p:nvPicPr>
                  <p:blipFill>
                    <a:blip r:embed="rId30"/>
                    <a:stretch>
                      <a:fillRect/>
                    </a:stretch>
                  </p:blipFill>
                  <p:spPr>
                    <a:xfrm>
                      <a:off x="10304483" y="478780"/>
                      <a:ext cx="1197316" cy="1090413"/>
                    </a:xfrm>
                    <a:prstGeom prst="rect">
                      <a:avLst/>
                    </a:prstGeom>
                  </p:spPr>
                </p:pic>
                <p:pic>
                  <p:nvPicPr>
                    <p:cNvPr id="47" name="Picture 46">
                      <a:extLst>
                        <a:ext uri="{FF2B5EF4-FFF2-40B4-BE49-F238E27FC236}">
                          <a16:creationId xmlns:a16="http://schemas.microsoft.com/office/drawing/2014/main" id="{24A83DB6-03FD-325C-B8BB-1F8ECD8A206A}"/>
                        </a:ext>
                      </a:extLst>
                    </p:cNvPr>
                    <p:cNvPicPr>
                      <a:picLocks noChangeAspect="1"/>
                    </p:cNvPicPr>
                    <p:nvPr/>
                  </p:nvPicPr>
                  <p:blipFill>
                    <a:blip r:embed="rId31"/>
                    <a:stretch>
                      <a:fillRect/>
                    </a:stretch>
                  </p:blipFill>
                  <p:spPr>
                    <a:xfrm>
                      <a:off x="9499095" y="471059"/>
                      <a:ext cx="937431" cy="1098134"/>
                    </a:xfrm>
                    <a:prstGeom prst="rect">
                      <a:avLst/>
                    </a:prstGeom>
                  </p:spPr>
                </p:pic>
                <p:pic>
                  <p:nvPicPr>
                    <p:cNvPr id="57" name="Picture 56">
                      <a:extLst>
                        <a:ext uri="{FF2B5EF4-FFF2-40B4-BE49-F238E27FC236}">
                          <a16:creationId xmlns:a16="http://schemas.microsoft.com/office/drawing/2014/main" id="{53832439-5C7F-653F-EF01-843AC4D72366}"/>
                        </a:ext>
                      </a:extLst>
                    </p:cNvPr>
                    <p:cNvPicPr>
                      <a:picLocks noChangeAspect="1"/>
                    </p:cNvPicPr>
                    <p:nvPr/>
                  </p:nvPicPr>
                  <p:blipFill>
                    <a:blip r:embed="rId32"/>
                    <a:stretch>
                      <a:fillRect/>
                    </a:stretch>
                  </p:blipFill>
                  <p:spPr>
                    <a:xfrm>
                      <a:off x="5441690" y="471058"/>
                      <a:ext cx="913194" cy="1122145"/>
                    </a:xfrm>
                    <a:prstGeom prst="rect">
                      <a:avLst/>
                    </a:prstGeom>
                  </p:spPr>
                </p:pic>
                <p:pic>
                  <p:nvPicPr>
                    <p:cNvPr id="6145" name="Picture 6144">
                      <a:extLst>
                        <a:ext uri="{FF2B5EF4-FFF2-40B4-BE49-F238E27FC236}">
                          <a16:creationId xmlns:a16="http://schemas.microsoft.com/office/drawing/2014/main" id="{E99ECC01-4685-3162-AC0C-2CFE4962C8C2}"/>
                        </a:ext>
                      </a:extLst>
                    </p:cNvPr>
                    <p:cNvPicPr>
                      <a:picLocks noChangeAspect="1"/>
                    </p:cNvPicPr>
                    <p:nvPr/>
                  </p:nvPicPr>
                  <p:blipFill>
                    <a:blip r:embed="rId33"/>
                    <a:stretch>
                      <a:fillRect/>
                    </a:stretch>
                  </p:blipFill>
                  <p:spPr>
                    <a:xfrm>
                      <a:off x="4509690" y="457659"/>
                      <a:ext cx="922073" cy="1122145"/>
                    </a:xfrm>
                    <a:prstGeom prst="rect">
                      <a:avLst/>
                    </a:prstGeom>
                  </p:spPr>
                </p:pic>
              </p:grpSp>
              <p:pic>
                <p:nvPicPr>
                  <p:cNvPr id="23" name="Picture 22">
                    <a:extLst>
                      <a:ext uri="{FF2B5EF4-FFF2-40B4-BE49-F238E27FC236}">
                        <a16:creationId xmlns:a16="http://schemas.microsoft.com/office/drawing/2014/main" id="{97314258-C174-2968-486A-B8012FBAF3E4}"/>
                      </a:ext>
                    </a:extLst>
                  </p:cNvPr>
                  <p:cNvPicPr>
                    <a:picLocks noChangeAspect="1"/>
                  </p:cNvPicPr>
                  <p:nvPr/>
                </p:nvPicPr>
                <p:blipFill>
                  <a:blip r:embed="rId34"/>
                  <a:stretch>
                    <a:fillRect/>
                  </a:stretch>
                </p:blipFill>
                <p:spPr>
                  <a:xfrm>
                    <a:off x="10806784" y="509112"/>
                    <a:ext cx="916766" cy="1149390"/>
                  </a:xfrm>
                  <a:prstGeom prst="rect">
                    <a:avLst/>
                  </a:prstGeom>
                </p:spPr>
              </p:pic>
            </p:grpSp>
          </p:grpSp>
          <p:grpSp>
            <p:nvGrpSpPr>
              <p:cNvPr id="6184" name="Group 6183">
                <a:extLst>
                  <a:ext uri="{FF2B5EF4-FFF2-40B4-BE49-F238E27FC236}">
                    <a16:creationId xmlns:a16="http://schemas.microsoft.com/office/drawing/2014/main" id="{9247DCCF-6E7A-35FF-099F-632D80CD012C}"/>
                  </a:ext>
                </a:extLst>
              </p:cNvPr>
              <p:cNvGrpSpPr/>
              <p:nvPr/>
            </p:nvGrpSpPr>
            <p:grpSpPr>
              <a:xfrm>
                <a:off x="4696449" y="4692201"/>
                <a:ext cx="6450659" cy="840170"/>
                <a:chOff x="4696449" y="4692201"/>
                <a:chExt cx="6450659" cy="840170"/>
              </a:xfrm>
            </p:grpSpPr>
            <p:pic>
              <p:nvPicPr>
                <p:cNvPr id="6159" name="Picture 6158">
                  <a:extLst>
                    <a:ext uri="{FF2B5EF4-FFF2-40B4-BE49-F238E27FC236}">
                      <a16:creationId xmlns:a16="http://schemas.microsoft.com/office/drawing/2014/main" id="{9302CBDF-3301-272C-E9FD-BE3927581BD0}"/>
                    </a:ext>
                  </a:extLst>
                </p:cNvPr>
                <p:cNvPicPr>
                  <a:picLocks noChangeAspect="1"/>
                </p:cNvPicPr>
                <p:nvPr/>
              </p:nvPicPr>
              <p:blipFill>
                <a:blip r:embed="rId35"/>
                <a:stretch>
                  <a:fillRect/>
                </a:stretch>
              </p:blipFill>
              <p:spPr>
                <a:xfrm>
                  <a:off x="4696449" y="4695196"/>
                  <a:ext cx="708654" cy="813017"/>
                </a:xfrm>
                <a:prstGeom prst="rect">
                  <a:avLst/>
                </a:prstGeom>
              </p:spPr>
            </p:pic>
            <p:pic>
              <p:nvPicPr>
                <p:cNvPr id="6163" name="Picture 6162">
                  <a:extLst>
                    <a:ext uri="{FF2B5EF4-FFF2-40B4-BE49-F238E27FC236}">
                      <a16:creationId xmlns:a16="http://schemas.microsoft.com/office/drawing/2014/main" id="{DBA8CAB8-3F69-10FB-BEA4-A7D5B6AC5210}"/>
                    </a:ext>
                  </a:extLst>
                </p:cNvPr>
                <p:cNvPicPr>
                  <a:picLocks noChangeAspect="1"/>
                </p:cNvPicPr>
                <p:nvPr/>
              </p:nvPicPr>
              <p:blipFill>
                <a:blip r:embed="rId36"/>
                <a:stretch>
                  <a:fillRect/>
                </a:stretch>
              </p:blipFill>
              <p:spPr>
                <a:xfrm>
                  <a:off x="5429520" y="4692895"/>
                  <a:ext cx="781366" cy="825308"/>
                </a:xfrm>
                <a:prstGeom prst="rect">
                  <a:avLst/>
                </a:prstGeom>
              </p:spPr>
            </p:pic>
            <p:pic>
              <p:nvPicPr>
                <p:cNvPr id="6165" name="Picture 6164">
                  <a:extLst>
                    <a:ext uri="{FF2B5EF4-FFF2-40B4-BE49-F238E27FC236}">
                      <a16:creationId xmlns:a16="http://schemas.microsoft.com/office/drawing/2014/main" id="{D930D399-D08B-4ED4-D4B0-63A9FE093038}"/>
                    </a:ext>
                  </a:extLst>
                </p:cNvPr>
                <p:cNvPicPr>
                  <a:picLocks noChangeAspect="1"/>
                </p:cNvPicPr>
                <p:nvPr/>
              </p:nvPicPr>
              <p:blipFill>
                <a:blip r:embed="rId37"/>
                <a:stretch>
                  <a:fillRect/>
                </a:stretch>
              </p:blipFill>
              <p:spPr>
                <a:xfrm>
                  <a:off x="6231207" y="4692201"/>
                  <a:ext cx="661015" cy="825308"/>
                </a:xfrm>
                <a:prstGeom prst="rect">
                  <a:avLst/>
                </a:prstGeom>
              </p:spPr>
            </p:pic>
            <p:pic>
              <p:nvPicPr>
                <p:cNvPr id="6167" name="Picture 6166">
                  <a:extLst>
                    <a:ext uri="{FF2B5EF4-FFF2-40B4-BE49-F238E27FC236}">
                      <a16:creationId xmlns:a16="http://schemas.microsoft.com/office/drawing/2014/main" id="{89F147E0-4058-CA14-98B1-A8911AD29D34}"/>
                    </a:ext>
                  </a:extLst>
                </p:cNvPr>
                <p:cNvPicPr>
                  <a:picLocks noChangeAspect="1"/>
                </p:cNvPicPr>
                <p:nvPr/>
              </p:nvPicPr>
              <p:blipFill>
                <a:blip r:embed="rId38"/>
                <a:stretch>
                  <a:fillRect/>
                </a:stretch>
              </p:blipFill>
              <p:spPr>
                <a:xfrm>
                  <a:off x="6914361" y="4707064"/>
                  <a:ext cx="661015" cy="825307"/>
                </a:xfrm>
                <a:prstGeom prst="rect">
                  <a:avLst/>
                </a:prstGeom>
              </p:spPr>
            </p:pic>
            <p:pic>
              <p:nvPicPr>
                <p:cNvPr id="6169" name="Picture 6168">
                  <a:extLst>
                    <a:ext uri="{FF2B5EF4-FFF2-40B4-BE49-F238E27FC236}">
                      <a16:creationId xmlns:a16="http://schemas.microsoft.com/office/drawing/2014/main" id="{C2C0B9B1-E005-168D-E92C-618A995CF7EC}"/>
                    </a:ext>
                  </a:extLst>
                </p:cNvPr>
                <p:cNvPicPr>
                  <a:picLocks noChangeAspect="1"/>
                </p:cNvPicPr>
                <p:nvPr/>
              </p:nvPicPr>
              <p:blipFill>
                <a:blip r:embed="rId39"/>
                <a:stretch>
                  <a:fillRect/>
                </a:stretch>
              </p:blipFill>
              <p:spPr>
                <a:xfrm>
                  <a:off x="7583857" y="4705284"/>
                  <a:ext cx="766153" cy="812917"/>
                </a:xfrm>
                <a:prstGeom prst="rect">
                  <a:avLst/>
                </a:prstGeom>
              </p:spPr>
            </p:pic>
            <p:pic>
              <p:nvPicPr>
                <p:cNvPr id="6171" name="Picture 6170">
                  <a:extLst>
                    <a:ext uri="{FF2B5EF4-FFF2-40B4-BE49-F238E27FC236}">
                      <a16:creationId xmlns:a16="http://schemas.microsoft.com/office/drawing/2014/main" id="{8F73BF97-D26B-51CB-DD95-C63EBE15E14D}"/>
                    </a:ext>
                  </a:extLst>
                </p:cNvPr>
                <p:cNvPicPr>
                  <a:picLocks noChangeAspect="1"/>
                </p:cNvPicPr>
                <p:nvPr/>
              </p:nvPicPr>
              <p:blipFill>
                <a:blip r:embed="rId40"/>
                <a:stretch>
                  <a:fillRect/>
                </a:stretch>
              </p:blipFill>
              <p:spPr>
                <a:xfrm>
                  <a:off x="8319563" y="4692202"/>
                  <a:ext cx="692265" cy="815797"/>
                </a:xfrm>
                <a:prstGeom prst="rect">
                  <a:avLst/>
                </a:prstGeom>
              </p:spPr>
            </p:pic>
            <p:pic>
              <p:nvPicPr>
                <p:cNvPr id="6173" name="Picture 6172">
                  <a:extLst>
                    <a:ext uri="{FF2B5EF4-FFF2-40B4-BE49-F238E27FC236}">
                      <a16:creationId xmlns:a16="http://schemas.microsoft.com/office/drawing/2014/main" id="{057D825F-C464-E170-4F8B-4F0CE415D0B0}"/>
                    </a:ext>
                  </a:extLst>
                </p:cNvPr>
                <p:cNvPicPr>
                  <a:picLocks noChangeAspect="1"/>
                </p:cNvPicPr>
                <p:nvPr/>
              </p:nvPicPr>
              <p:blipFill>
                <a:blip r:embed="rId41"/>
                <a:stretch>
                  <a:fillRect/>
                </a:stretch>
              </p:blipFill>
              <p:spPr>
                <a:xfrm>
                  <a:off x="9043804" y="4702216"/>
                  <a:ext cx="747300" cy="811750"/>
                </a:xfrm>
                <a:prstGeom prst="rect">
                  <a:avLst/>
                </a:prstGeom>
              </p:spPr>
            </p:pic>
            <p:pic>
              <p:nvPicPr>
                <p:cNvPr id="6175" name="Picture 6174">
                  <a:extLst>
                    <a:ext uri="{FF2B5EF4-FFF2-40B4-BE49-F238E27FC236}">
                      <a16:creationId xmlns:a16="http://schemas.microsoft.com/office/drawing/2014/main" id="{47A47295-8616-D55E-991F-D187104322F0}"/>
                    </a:ext>
                  </a:extLst>
                </p:cNvPr>
                <p:cNvPicPr>
                  <a:picLocks noChangeAspect="1"/>
                </p:cNvPicPr>
                <p:nvPr/>
              </p:nvPicPr>
              <p:blipFill>
                <a:blip r:embed="rId42"/>
                <a:stretch>
                  <a:fillRect/>
                </a:stretch>
              </p:blipFill>
              <p:spPr>
                <a:xfrm>
                  <a:off x="10511501" y="4695437"/>
                  <a:ext cx="635607" cy="825308"/>
                </a:xfrm>
                <a:prstGeom prst="rect">
                  <a:avLst/>
                </a:prstGeom>
              </p:spPr>
            </p:pic>
            <p:pic>
              <p:nvPicPr>
                <p:cNvPr id="6183" name="Picture 6182">
                  <a:extLst>
                    <a:ext uri="{FF2B5EF4-FFF2-40B4-BE49-F238E27FC236}">
                      <a16:creationId xmlns:a16="http://schemas.microsoft.com/office/drawing/2014/main" id="{A973142E-2E0A-E004-8BA1-892FA5180DBD}"/>
                    </a:ext>
                  </a:extLst>
                </p:cNvPr>
                <p:cNvPicPr>
                  <a:picLocks noChangeAspect="1"/>
                </p:cNvPicPr>
                <p:nvPr/>
              </p:nvPicPr>
              <p:blipFill>
                <a:blip r:embed="rId43"/>
                <a:stretch>
                  <a:fillRect/>
                </a:stretch>
              </p:blipFill>
              <p:spPr>
                <a:xfrm>
                  <a:off x="9786489" y="4700394"/>
                  <a:ext cx="725012" cy="812893"/>
                </a:xfrm>
                <a:prstGeom prst="rect">
                  <a:avLst/>
                </a:prstGeom>
              </p:spPr>
            </p:pic>
          </p:grpSp>
        </p:grpSp>
      </p:grpSp>
    </p:spTree>
    <p:extLst>
      <p:ext uri="{BB962C8B-B14F-4D97-AF65-F5344CB8AC3E}">
        <p14:creationId xmlns:p14="http://schemas.microsoft.com/office/powerpoint/2010/main" val="399605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8DB66E-AFB7-62F5-14BD-8C46334FA4A3}"/>
              </a:ext>
            </a:extLst>
          </p:cNvPr>
          <p:cNvSpPr>
            <a:spLocks noGrp="1"/>
          </p:cNvSpPr>
          <p:nvPr>
            <p:ph type="title"/>
          </p:nvPr>
        </p:nvSpPr>
        <p:spPr/>
        <p:txBody>
          <a:bodyPr/>
          <a:lstStyle/>
          <a:p>
            <a:r>
              <a:rPr lang="en-US" dirty="0"/>
              <a:t>Faculty Member – Academic Profession not an Academic Job</a:t>
            </a:r>
          </a:p>
        </p:txBody>
      </p:sp>
      <p:sp>
        <p:nvSpPr>
          <p:cNvPr id="6" name="Content Placeholder 5">
            <a:extLst>
              <a:ext uri="{FF2B5EF4-FFF2-40B4-BE49-F238E27FC236}">
                <a16:creationId xmlns:a16="http://schemas.microsoft.com/office/drawing/2014/main" id="{415B16BA-0A01-A230-FE9B-0FDA0F92C025}"/>
              </a:ext>
            </a:extLst>
          </p:cNvPr>
          <p:cNvSpPr>
            <a:spLocks noGrp="1"/>
          </p:cNvSpPr>
          <p:nvPr>
            <p:ph idx="1"/>
          </p:nvPr>
        </p:nvSpPr>
        <p:spPr>
          <a:xfrm>
            <a:off x="347004" y="2141916"/>
            <a:ext cx="5505156" cy="4005666"/>
          </a:xfrm>
        </p:spPr>
        <p:txBody>
          <a:bodyPr>
            <a:normAutofit/>
          </a:bodyPr>
          <a:lstStyle/>
          <a:p>
            <a:pPr marL="0" indent="0">
              <a:buNone/>
            </a:pPr>
            <a:r>
              <a:rPr lang="en-US" b="1" dirty="0"/>
              <a:t>A professional who demonstrates:</a:t>
            </a:r>
          </a:p>
          <a:p>
            <a:r>
              <a:rPr lang="en-US" dirty="0"/>
              <a:t>Specialized knowledge</a:t>
            </a:r>
          </a:p>
          <a:p>
            <a:r>
              <a:rPr lang="en-US" dirty="0"/>
              <a:t>Professional standards</a:t>
            </a:r>
          </a:p>
          <a:p>
            <a:r>
              <a:rPr lang="en-US" dirty="0"/>
              <a:t>Credentials</a:t>
            </a:r>
          </a:p>
          <a:p>
            <a:r>
              <a:rPr lang="en-US" dirty="0"/>
              <a:t>Autonomy and Accountability</a:t>
            </a:r>
          </a:p>
          <a:p>
            <a:r>
              <a:rPr lang="en-US" dirty="0"/>
              <a:t>Service Oriented</a:t>
            </a:r>
          </a:p>
          <a:p>
            <a:r>
              <a:rPr lang="en-US" dirty="0"/>
              <a:t>Advanced degree</a:t>
            </a:r>
          </a:p>
          <a:p>
            <a:pPr marL="0" indent="0">
              <a:buNone/>
            </a:pPr>
            <a:endParaRPr lang="en-US" dirty="0"/>
          </a:p>
        </p:txBody>
      </p:sp>
      <p:sp>
        <p:nvSpPr>
          <p:cNvPr id="8" name="TextBox 7">
            <a:extLst>
              <a:ext uri="{FF2B5EF4-FFF2-40B4-BE49-F238E27FC236}">
                <a16:creationId xmlns:a16="http://schemas.microsoft.com/office/drawing/2014/main" id="{6F9F389C-3EB1-FC81-3D27-A118BB74AEF9}"/>
              </a:ext>
            </a:extLst>
          </p:cNvPr>
          <p:cNvSpPr txBox="1"/>
          <p:nvPr/>
        </p:nvSpPr>
        <p:spPr>
          <a:xfrm>
            <a:off x="6586317" y="2141916"/>
            <a:ext cx="5258679" cy="2677656"/>
          </a:xfrm>
          <a:prstGeom prst="rect">
            <a:avLst/>
          </a:prstGeom>
          <a:noFill/>
        </p:spPr>
        <p:txBody>
          <a:bodyPr wrap="square">
            <a:spAutoFit/>
          </a:bodyPr>
          <a:lstStyle/>
          <a:p>
            <a:r>
              <a:rPr lang="en-US" sz="2800" b="1" i="0" dirty="0">
                <a:solidFill>
                  <a:srgbClr val="0D0D0D"/>
                </a:solidFill>
                <a:effectLst/>
                <a:highlight>
                  <a:srgbClr val="FFFFFF"/>
                </a:highlight>
              </a:rPr>
              <a:t>And is dedicated to </a:t>
            </a:r>
          </a:p>
          <a:p>
            <a:pPr marL="457200" indent="-457200">
              <a:buFont typeface="Arial" panose="020B0604020202020204" pitchFamily="34" charset="0"/>
              <a:buChar char="•"/>
            </a:pPr>
            <a:r>
              <a:rPr lang="en-US" sz="2800" b="0" i="0" dirty="0">
                <a:solidFill>
                  <a:srgbClr val="0D0D0D"/>
                </a:solidFill>
                <a:effectLst/>
                <a:highlight>
                  <a:srgbClr val="FFFFFF"/>
                </a:highlight>
              </a:rPr>
              <a:t>Advancing knowledge, </a:t>
            </a:r>
          </a:p>
          <a:p>
            <a:pPr marL="457200" indent="-457200">
              <a:buFont typeface="Arial" panose="020B0604020202020204" pitchFamily="34" charset="0"/>
              <a:buChar char="•"/>
            </a:pPr>
            <a:r>
              <a:rPr lang="en-US" sz="2800" b="0" i="0" dirty="0">
                <a:solidFill>
                  <a:srgbClr val="0D0D0D"/>
                </a:solidFill>
                <a:effectLst/>
                <a:highlight>
                  <a:srgbClr val="FFFFFF"/>
                </a:highlight>
              </a:rPr>
              <a:t>Educating students, and </a:t>
            </a:r>
          </a:p>
          <a:p>
            <a:pPr marL="457200" indent="-457200">
              <a:buFont typeface="Arial" panose="020B0604020202020204" pitchFamily="34" charset="0"/>
              <a:buChar char="•"/>
            </a:pPr>
            <a:r>
              <a:rPr lang="en-US" sz="2800" b="0" i="0" dirty="0">
                <a:solidFill>
                  <a:srgbClr val="0D0D0D"/>
                </a:solidFill>
                <a:effectLst/>
                <a:highlight>
                  <a:srgbClr val="FFFFFF"/>
                </a:highlight>
              </a:rPr>
              <a:t>Contributing to the academic community through scholarship.</a:t>
            </a:r>
            <a:endParaRPr lang="en-US" sz="2800" dirty="0"/>
          </a:p>
        </p:txBody>
      </p:sp>
      <p:sp>
        <p:nvSpPr>
          <p:cNvPr id="9" name="TextBox 8">
            <a:extLst>
              <a:ext uri="{FF2B5EF4-FFF2-40B4-BE49-F238E27FC236}">
                <a16:creationId xmlns:a16="http://schemas.microsoft.com/office/drawing/2014/main" id="{EE9BD31C-3A44-2C47-CDAF-797044EC7929}"/>
              </a:ext>
            </a:extLst>
          </p:cNvPr>
          <p:cNvSpPr txBox="1"/>
          <p:nvPr/>
        </p:nvSpPr>
        <p:spPr>
          <a:xfrm>
            <a:off x="180109" y="5962916"/>
            <a:ext cx="2007024" cy="369332"/>
          </a:xfrm>
          <a:prstGeom prst="rect">
            <a:avLst/>
          </a:prstGeom>
          <a:noFill/>
        </p:spPr>
        <p:txBody>
          <a:bodyPr wrap="none" rtlCol="0">
            <a:spAutoFit/>
          </a:bodyPr>
          <a:lstStyle/>
          <a:p>
            <a:r>
              <a:rPr lang="en-US" dirty="0"/>
              <a:t>(Merriam-Webster)</a:t>
            </a:r>
          </a:p>
        </p:txBody>
      </p:sp>
      <p:sp>
        <p:nvSpPr>
          <p:cNvPr id="10" name="TextBox 9">
            <a:extLst>
              <a:ext uri="{FF2B5EF4-FFF2-40B4-BE49-F238E27FC236}">
                <a16:creationId xmlns:a16="http://schemas.microsoft.com/office/drawing/2014/main" id="{8D857F63-C733-0DF9-37E8-CCE5AA779E92}"/>
              </a:ext>
            </a:extLst>
          </p:cNvPr>
          <p:cNvSpPr txBox="1"/>
          <p:nvPr/>
        </p:nvSpPr>
        <p:spPr>
          <a:xfrm>
            <a:off x="7048683" y="5270800"/>
            <a:ext cx="4796313" cy="369332"/>
          </a:xfrm>
          <a:prstGeom prst="rect">
            <a:avLst/>
          </a:prstGeom>
          <a:noFill/>
        </p:spPr>
        <p:txBody>
          <a:bodyPr wrap="none" rtlCol="0">
            <a:spAutoFit/>
          </a:bodyPr>
          <a:lstStyle/>
          <a:p>
            <a:r>
              <a:rPr lang="en-US" dirty="0">
                <a:hlinkClick r:id="rId2"/>
              </a:rPr>
              <a:t>Home – AAUW : Empowering Women Since 1881</a:t>
            </a:r>
            <a:endParaRPr lang="en-US" dirty="0"/>
          </a:p>
        </p:txBody>
      </p:sp>
    </p:spTree>
    <p:extLst>
      <p:ext uri="{BB962C8B-B14F-4D97-AF65-F5344CB8AC3E}">
        <p14:creationId xmlns:p14="http://schemas.microsoft.com/office/powerpoint/2010/main" val="1916858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Placeholder 13" descr="Data Points Digital background">
            <a:extLst>
              <a:ext uri="{FF2B5EF4-FFF2-40B4-BE49-F238E27FC236}">
                <a16:creationId xmlns:a16="http://schemas.microsoft.com/office/drawing/2014/main" id="{9A8AD548-922D-4E1D-B19C-5F6E808B816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0" y="0"/>
            <a:ext cx="7452360" cy="6858000"/>
          </a:xfrm>
        </p:spPr>
      </p:pic>
      <p:sp>
        <p:nvSpPr>
          <p:cNvPr id="2" name="TextBox 1">
            <a:extLst>
              <a:ext uri="{FF2B5EF4-FFF2-40B4-BE49-F238E27FC236}">
                <a16:creationId xmlns:a16="http://schemas.microsoft.com/office/drawing/2014/main" id="{26E6CC06-1E0C-22F5-C34B-82D0E49E9C27}"/>
              </a:ext>
            </a:extLst>
          </p:cNvPr>
          <p:cNvSpPr txBox="1"/>
          <p:nvPr/>
        </p:nvSpPr>
        <p:spPr>
          <a:xfrm>
            <a:off x="457676" y="2251583"/>
            <a:ext cx="6994684" cy="8002832"/>
          </a:xfrm>
          <a:prstGeom prst="rect">
            <a:avLst/>
          </a:prstGeom>
          <a:noFill/>
        </p:spPr>
        <p:txBody>
          <a:bodyPr wrap="square" rtlCol="0">
            <a:spAutoFit/>
          </a:bodyPr>
          <a:lstStyle/>
          <a:p>
            <a:pPr marL="0" marR="0">
              <a:lnSpc>
                <a:spcPct val="107000"/>
              </a:lnSpc>
              <a:spcBef>
                <a:spcPts val="0"/>
              </a:spcBef>
              <a:spcAft>
                <a:spcPts val="800"/>
              </a:spcAft>
            </a:pPr>
            <a:r>
              <a:rPr lang="en-US" sz="4000" b="1" dirty="0">
                <a:solidFill>
                  <a:schemeClr val="bg1"/>
                </a:solidFill>
                <a:effectLst/>
                <a:latin typeface="Aptos" panose="020B0004020202020204" pitchFamily="34" charset="0"/>
                <a:ea typeface="Times New Roman" panose="02020603050405020304" pitchFamily="18" charset="0"/>
                <a:cs typeface="Calibri" panose="020F0502020204030204" pitchFamily="34" charset="0"/>
              </a:rPr>
              <a:t>What is the “BIOE Faculty Elevate” Program?</a:t>
            </a:r>
          </a:p>
          <a:p>
            <a:pPr marL="285750" marR="0" indent="-285750">
              <a:lnSpc>
                <a:spcPct val="107000"/>
              </a:lnSpc>
              <a:spcBef>
                <a:spcPts val="0"/>
              </a:spcBef>
              <a:spcAft>
                <a:spcPts val="800"/>
              </a:spcAft>
              <a:buFont typeface="Arial" panose="020B0604020202020204" pitchFamily="34" charset="0"/>
              <a:buChar char="•"/>
            </a:pPr>
            <a:r>
              <a:rPr lang="en-US" sz="2400" dirty="0">
                <a:solidFill>
                  <a:schemeClr val="bg1"/>
                </a:solidFill>
                <a:effectLst/>
                <a:latin typeface="Calibri" panose="020F0502020204030204" pitchFamily="34" charset="0"/>
                <a:ea typeface="Times New Roman" panose="02020603050405020304" pitchFamily="18" charset="0"/>
              </a:rPr>
              <a:t>Purpose of the program and relevance to Clemson Elevate Strategic Plan</a:t>
            </a:r>
          </a:p>
          <a:p>
            <a:pPr marL="285750" marR="0" indent="-285750">
              <a:lnSpc>
                <a:spcPct val="107000"/>
              </a:lnSpc>
              <a:spcBef>
                <a:spcPts val="0"/>
              </a:spcBef>
              <a:spcAft>
                <a:spcPts val="800"/>
              </a:spcAft>
              <a:buFont typeface="Arial" panose="020B0604020202020204" pitchFamily="34" charset="0"/>
              <a:buChar char="•"/>
            </a:pPr>
            <a:r>
              <a:rPr lang="en-US" sz="2400" dirty="0">
                <a:solidFill>
                  <a:schemeClr val="bg1"/>
                </a:solidFill>
                <a:effectLst/>
                <a:latin typeface="Calibri" panose="020F0502020204030204" pitchFamily="34" charset="0"/>
                <a:ea typeface="Times New Roman" panose="02020603050405020304" pitchFamily="18" charset="0"/>
              </a:rPr>
              <a:t>Significance of professional reputation for faculty members</a:t>
            </a:r>
          </a:p>
          <a:p>
            <a:pPr marL="285750" marR="0" indent="-285750">
              <a:lnSpc>
                <a:spcPct val="107000"/>
              </a:lnSpc>
              <a:spcBef>
                <a:spcPts val="0"/>
              </a:spcBef>
              <a:spcAft>
                <a:spcPts val="800"/>
              </a:spcAft>
              <a:buFont typeface="Arial" panose="020B0604020202020204" pitchFamily="34" charset="0"/>
              <a:buChar char="•"/>
            </a:pPr>
            <a:r>
              <a:rPr lang="en-US" sz="2400" dirty="0">
                <a:solidFill>
                  <a:schemeClr val="bg1"/>
                </a:solidFill>
                <a:effectLst/>
                <a:latin typeface="Calibri" panose="020F0502020204030204" pitchFamily="34" charset="0"/>
                <a:ea typeface="Times New Roman" panose="02020603050405020304" pitchFamily="18" charset="0"/>
              </a:rPr>
              <a:t>Tangible impact of reputation on individual career advancement and regional, national, and global department and institution recognition</a:t>
            </a:r>
            <a:endParaRPr lang="en-US" sz="2400" dirty="0">
              <a:solidFill>
                <a:schemeClr val="bg1"/>
              </a:solidFill>
              <a:latin typeface="Calibri" panose="020F0502020204030204" pitchFamily="34" charset="0"/>
              <a:ea typeface="Times New Roman" panose="02020603050405020304" pitchFamily="18" charset="0"/>
            </a:endParaRPr>
          </a:p>
          <a:p>
            <a:pPr marL="0" marR="0">
              <a:lnSpc>
                <a:spcPct val="107000"/>
              </a:lnSpc>
              <a:spcBef>
                <a:spcPts val="0"/>
              </a:spcBef>
              <a:spcAft>
                <a:spcPts val="800"/>
              </a:spcAft>
            </a:pPr>
            <a:endParaRPr lang="en-US" sz="4000" b="1" dirty="0">
              <a:solidFill>
                <a:schemeClr val="bg1"/>
              </a:solidFill>
              <a:latin typeface="Aptos" panose="020B0004020202020204" pitchFamily="34" charset="0"/>
              <a:ea typeface="Times New Roman" panose="02020603050405020304" pitchFamily="18" charset="0"/>
              <a:cs typeface="Calibri" panose="020F0502020204030204" pitchFamily="34" charset="0"/>
            </a:endParaRPr>
          </a:p>
          <a:p>
            <a:pPr marL="0" marR="0">
              <a:lnSpc>
                <a:spcPct val="107000"/>
              </a:lnSpc>
              <a:spcBef>
                <a:spcPts val="0"/>
              </a:spcBef>
              <a:spcAft>
                <a:spcPts val="800"/>
              </a:spcAft>
            </a:pPr>
            <a:endParaRPr lang="en-US" sz="4000" b="1" dirty="0">
              <a:solidFill>
                <a:schemeClr val="bg1"/>
              </a:solidFill>
              <a:effectLst/>
              <a:latin typeface="Aptos" panose="020B0004020202020204" pitchFamily="34" charset="0"/>
              <a:ea typeface="Times New Roman" panose="02020603050405020304" pitchFamily="18" charset="0"/>
              <a:cs typeface="Calibri" panose="020F0502020204030204" pitchFamily="34" charset="0"/>
            </a:endParaRPr>
          </a:p>
          <a:p>
            <a:pPr marL="0" marR="0">
              <a:lnSpc>
                <a:spcPct val="107000"/>
              </a:lnSpc>
              <a:spcBef>
                <a:spcPts val="0"/>
              </a:spcBef>
              <a:spcAft>
                <a:spcPts val="800"/>
              </a:spcAft>
            </a:pPr>
            <a:endParaRPr lang="en-US" sz="4000" b="1" dirty="0">
              <a:solidFill>
                <a:schemeClr val="bg1"/>
              </a:solidFill>
              <a:effectLst/>
              <a:latin typeface="Aptos" panose="020B0004020202020204" pitchFamily="34" charset="0"/>
              <a:ea typeface="Times New Roman" panose="02020603050405020304" pitchFamily="18" charset="0"/>
              <a:cs typeface="Calibri" panose="020F0502020204030204" pitchFamily="34" charset="0"/>
            </a:endParaRPr>
          </a:p>
          <a:p>
            <a:pPr marL="0" marR="0">
              <a:lnSpc>
                <a:spcPct val="107000"/>
              </a:lnSpc>
              <a:spcBef>
                <a:spcPts val="0"/>
              </a:spcBef>
              <a:spcAft>
                <a:spcPts val="800"/>
              </a:spcAft>
            </a:pPr>
            <a:endParaRPr lang="en-US" sz="7200" dirty="0">
              <a:solidFill>
                <a:schemeClr val="bg1"/>
              </a:solidFill>
            </a:endParaRPr>
          </a:p>
        </p:txBody>
      </p:sp>
      <p:sp>
        <p:nvSpPr>
          <p:cNvPr id="4" name="TextBox 3">
            <a:extLst>
              <a:ext uri="{FF2B5EF4-FFF2-40B4-BE49-F238E27FC236}">
                <a16:creationId xmlns:a16="http://schemas.microsoft.com/office/drawing/2014/main" id="{895AC5BE-6DC0-A8E7-6E90-BC9F873226E5}"/>
              </a:ext>
            </a:extLst>
          </p:cNvPr>
          <p:cNvSpPr txBox="1"/>
          <p:nvPr/>
        </p:nvSpPr>
        <p:spPr>
          <a:xfrm>
            <a:off x="8733118" y="3135086"/>
            <a:ext cx="3001206" cy="830997"/>
          </a:xfrm>
          <a:prstGeom prst="rect">
            <a:avLst/>
          </a:prstGeom>
          <a:noFill/>
        </p:spPr>
        <p:txBody>
          <a:bodyPr wrap="none" rtlCol="0">
            <a:spAutoFit/>
          </a:bodyPr>
          <a:lstStyle/>
          <a:p>
            <a:endParaRPr lang="en-US" sz="2400" dirty="0"/>
          </a:p>
          <a:p>
            <a:pPr algn="r"/>
            <a:endParaRPr lang="en-US" sz="2400" dirty="0"/>
          </a:p>
        </p:txBody>
      </p:sp>
      <p:pic>
        <p:nvPicPr>
          <p:cNvPr id="3" name="Picture 2" descr="Focus image of a misty railway">
            <a:extLst>
              <a:ext uri="{FF2B5EF4-FFF2-40B4-BE49-F238E27FC236}">
                <a16:creationId xmlns:a16="http://schemas.microsoft.com/office/drawing/2014/main" id="{798B34A2-1387-EDCB-A1B7-6EACD38F32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6136" y="2251583"/>
            <a:ext cx="4572000" cy="3429000"/>
          </a:xfrm>
          <a:prstGeom prst="rect">
            <a:avLst/>
          </a:prstGeom>
        </p:spPr>
      </p:pic>
      <p:pic>
        <p:nvPicPr>
          <p:cNvPr id="6" name="Picture 5" descr="A close-up of a logo&#10;&#10;Description automatically generated">
            <a:extLst>
              <a:ext uri="{FF2B5EF4-FFF2-40B4-BE49-F238E27FC236}">
                <a16:creationId xmlns:a16="http://schemas.microsoft.com/office/drawing/2014/main" id="{DE2300AE-4E9A-AB05-53F2-499C3AC522F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31074" y="223837"/>
            <a:ext cx="3994765" cy="1358220"/>
          </a:xfrm>
          <a:prstGeom prst="rect">
            <a:avLst/>
          </a:prstGeom>
          <a:noFill/>
          <a:ln>
            <a:noFill/>
          </a:ln>
        </p:spPr>
      </p:pic>
    </p:spTree>
    <p:extLst>
      <p:ext uri="{BB962C8B-B14F-4D97-AF65-F5344CB8AC3E}">
        <p14:creationId xmlns:p14="http://schemas.microsoft.com/office/powerpoint/2010/main" val="4188089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C3B628-3CF5-5567-DE29-7511F1D6B2D6}"/>
              </a:ext>
            </a:extLst>
          </p:cNvPr>
          <p:cNvSpPr>
            <a:spLocks noGrp="1"/>
          </p:cNvSpPr>
          <p:nvPr>
            <p:ph type="title"/>
          </p:nvPr>
        </p:nvSpPr>
        <p:spPr>
          <a:xfrm>
            <a:off x="419490" y="689767"/>
            <a:ext cx="4571610" cy="1325563"/>
          </a:xfrm>
        </p:spPr>
        <p:txBody>
          <a:bodyPr>
            <a:normAutofit fontScale="90000"/>
          </a:bodyPr>
          <a:lstStyle/>
          <a:p>
            <a:r>
              <a:rPr lang="en-US" dirty="0"/>
              <a:t>Program</a:t>
            </a:r>
            <a:br>
              <a:rPr lang="en-US" dirty="0"/>
            </a:br>
            <a:r>
              <a:rPr lang="en-US" dirty="0"/>
              <a:t>Aim and Objectives</a:t>
            </a:r>
          </a:p>
        </p:txBody>
      </p:sp>
      <p:graphicFrame>
        <p:nvGraphicFramePr>
          <p:cNvPr id="7" name="Diagram 6">
            <a:extLst>
              <a:ext uri="{FF2B5EF4-FFF2-40B4-BE49-F238E27FC236}">
                <a16:creationId xmlns:a16="http://schemas.microsoft.com/office/drawing/2014/main" id="{6C31FAFF-E91F-32DC-E68D-95E7AB83460F}"/>
              </a:ext>
            </a:extLst>
          </p:cNvPr>
          <p:cNvGraphicFramePr/>
          <p:nvPr>
            <p:extLst>
              <p:ext uri="{D42A27DB-BD31-4B8C-83A1-F6EECF244321}">
                <p14:modId xmlns:p14="http://schemas.microsoft.com/office/powerpoint/2010/main" val="4062021913"/>
              </p:ext>
            </p:extLst>
          </p:nvPr>
        </p:nvGraphicFramePr>
        <p:xfrm>
          <a:off x="2970629" y="355209"/>
          <a:ext cx="9221371" cy="6147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A58B0DDB-877D-EE1D-67E3-7422D87E3164}"/>
              </a:ext>
            </a:extLst>
          </p:cNvPr>
          <p:cNvSpPr txBox="1"/>
          <p:nvPr/>
        </p:nvSpPr>
        <p:spPr>
          <a:xfrm>
            <a:off x="419490" y="2382581"/>
            <a:ext cx="3449125" cy="3785652"/>
          </a:xfrm>
          <a:prstGeom prst="rect">
            <a:avLst/>
          </a:prstGeom>
          <a:noFill/>
        </p:spPr>
        <p:txBody>
          <a:bodyPr wrap="square" rtlCol="0">
            <a:spAutoFit/>
          </a:bodyPr>
          <a:lstStyle/>
          <a:p>
            <a:br>
              <a:rPr lang="en-US" sz="2000" i="1" dirty="0">
                <a:latin typeface="Aptos" panose="020B0004020202020204" pitchFamily="34" charset="0"/>
              </a:rPr>
            </a:br>
            <a:r>
              <a:rPr lang="en-US" sz="2000" b="0" i="1" dirty="0">
                <a:solidFill>
                  <a:srgbClr val="0D0D0D"/>
                </a:solidFill>
                <a:effectLst/>
                <a:highlight>
                  <a:srgbClr val="FFFFFF"/>
                </a:highlight>
                <a:latin typeface="Aptos" panose="020B0004020202020204" pitchFamily="34" charset="0"/>
              </a:rPr>
              <a:t>"True success is not merely about reaching the pinnacle of achievement, but about embracing the journey of growth and advancement along the way. It's about continuously expanding our capabilities, seizing opportunities for progress, and evolving into the best version of ourselves."</a:t>
            </a:r>
            <a:endParaRPr lang="en-US" sz="2000" i="1" dirty="0">
              <a:latin typeface="Aptos" panose="020B0004020202020204" pitchFamily="34" charset="0"/>
            </a:endParaRPr>
          </a:p>
        </p:txBody>
      </p:sp>
      <p:sp>
        <p:nvSpPr>
          <p:cNvPr id="11" name="TextBox 10">
            <a:extLst>
              <a:ext uri="{FF2B5EF4-FFF2-40B4-BE49-F238E27FC236}">
                <a16:creationId xmlns:a16="http://schemas.microsoft.com/office/drawing/2014/main" id="{28411385-6A24-1BF1-4987-FFC99207E704}"/>
              </a:ext>
            </a:extLst>
          </p:cNvPr>
          <p:cNvSpPr txBox="1"/>
          <p:nvPr/>
        </p:nvSpPr>
        <p:spPr>
          <a:xfrm>
            <a:off x="661182" y="6147582"/>
            <a:ext cx="3372975" cy="369332"/>
          </a:xfrm>
          <a:prstGeom prst="rect">
            <a:avLst/>
          </a:prstGeom>
          <a:noFill/>
        </p:spPr>
        <p:txBody>
          <a:bodyPr wrap="none" rtlCol="0">
            <a:spAutoFit/>
          </a:bodyPr>
          <a:lstStyle/>
          <a:p>
            <a:r>
              <a:rPr lang="en-US" dirty="0"/>
              <a:t>Arthur Ashe; The Socratic Method</a:t>
            </a:r>
          </a:p>
        </p:txBody>
      </p:sp>
    </p:spTree>
    <p:extLst>
      <p:ext uri="{BB962C8B-B14F-4D97-AF65-F5344CB8AC3E}">
        <p14:creationId xmlns:p14="http://schemas.microsoft.com/office/powerpoint/2010/main" val="4173318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6605D6C1-F6A3-A0C6-2EAA-3524E712F675}"/>
              </a:ext>
            </a:extLst>
          </p:cNvPr>
          <p:cNvGraphicFramePr>
            <a:graphicFrameLocks noGrp="1"/>
          </p:cNvGraphicFramePr>
          <p:nvPr>
            <p:ph idx="1"/>
            <p:extLst>
              <p:ext uri="{D42A27DB-BD31-4B8C-83A1-F6EECF244321}">
                <p14:modId xmlns:p14="http://schemas.microsoft.com/office/powerpoint/2010/main" val="2246954343"/>
              </p:ext>
            </p:extLst>
          </p:nvPr>
        </p:nvGraphicFramePr>
        <p:xfrm>
          <a:off x="304800" y="-419100"/>
          <a:ext cx="13506450" cy="83073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17197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3D6AA0-3F31-0532-5140-FBB4245F85D3}"/>
              </a:ext>
            </a:extLst>
          </p:cNvPr>
          <p:cNvSpPr>
            <a:spLocks noGrp="1"/>
          </p:cNvSpPr>
          <p:nvPr>
            <p:ph type="title"/>
          </p:nvPr>
        </p:nvSpPr>
        <p:spPr>
          <a:xfrm>
            <a:off x="205154" y="114756"/>
            <a:ext cx="10515600" cy="1325563"/>
          </a:xfrm>
        </p:spPr>
        <p:txBody>
          <a:bodyPr/>
          <a:lstStyle/>
          <a:p>
            <a:r>
              <a:rPr lang="en-US" dirty="0"/>
              <a:t>Program Foundation</a:t>
            </a:r>
          </a:p>
        </p:txBody>
      </p:sp>
      <p:sp>
        <p:nvSpPr>
          <p:cNvPr id="12" name="TextBox 11">
            <a:extLst>
              <a:ext uri="{FF2B5EF4-FFF2-40B4-BE49-F238E27FC236}">
                <a16:creationId xmlns:a16="http://schemas.microsoft.com/office/drawing/2014/main" id="{D989F897-C4AC-81AA-7B16-4B27A40FAE4A}"/>
              </a:ext>
            </a:extLst>
          </p:cNvPr>
          <p:cNvSpPr txBox="1"/>
          <p:nvPr/>
        </p:nvSpPr>
        <p:spPr>
          <a:xfrm>
            <a:off x="3129419" y="5471400"/>
            <a:ext cx="5117235" cy="461665"/>
          </a:xfrm>
          <a:prstGeom prst="rect">
            <a:avLst/>
          </a:prstGeom>
          <a:noFill/>
        </p:spPr>
        <p:txBody>
          <a:bodyPr wrap="none" rtlCol="0">
            <a:spAutoFit/>
          </a:bodyPr>
          <a:lstStyle/>
          <a:p>
            <a:r>
              <a:rPr lang="en-US" sz="2400" dirty="0">
                <a:solidFill>
                  <a:schemeClr val="bg1"/>
                </a:solidFill>
                <a:latin typeface="Aptos" panose="020B0004020202020204" pitchFamily="34" charset="0"/>
              </a:rPr>
              <a:t>Collegial and Collaborative Approach</a:t>
            </a:r>
          </a:p>
        </p:txBody>
      </p:sp>
      <p:grpSp>
        <p:nvGrpSpPr>
          <p:cNvPr id="4" name="Group 3">
            <a:extLst>
              <a:ext uri="{FF2B5EF4-FFF2-40B4-BE49-F238E27FC236}">
                <a16:creationId xmlns:a16="http://schemas.microsoft.com/office/drawing/2014/main" id="{6F72E56A-758B-ABE3-5B3F-5E29A96A4F14}"/>
              </a:ext>
            </a:extLst>
          </p:cNvPr>
          <p:cNvGrpSpPr/>
          <p:nvPr/>
        </p:nvGrpSpPr>
        <p:grpSpPr>
          <a:xfrm>
            <a:off x="1736579" y="1071358"/>
            <a:ext cx="8128000" cy="5418667"/>
            <a:chOff x="1736579" y="1071358"/>
            <a:chExt cx="8128000" cy="5418667"/>
          </a:xfrm>
        </p:grpSpPr>
        <p:graphicFrame>
          <p:nvGraphicFramePr>
            <p:cNvPr id="2" name="Diagram 1">
              <a:extLst>
                <a:ext uri="{FF2B5EF4-FFF2-40B4-BE49-F238E27FC236}">
                  <a16:creationId xmlns:a16="http://schemas.microsoft.com/office/drawing/2014/main" id="{DB02E9AF-57D0-1853-928C-C8168D2DBBB5}"/>
                </a:ext>
              </a:extLst>
            </p:cNvPr>
            <p:cNvGraphicFramePr/>
            <p:nvPr>
              <p:extLst>
                <p:ext uri="{D42A27DB-BD31-4B8C-83A1-F6EECF244321}">
                  <p14:modId xmlns:p14="http://schemas.microsoft.com/office/powerpoint/2010/main" val="2418450426"/>
                </p:ext>
              </p:extLst>
            </p:nvPr>
          </p:nvGraphicFramePr>
          <p:xfrm>
            <a:off x="1736579" y="107135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9BB92168-4A8B-9B41-0AC3-2EB75F9C4B6F}"/>
                </a:ext>
              </a:extLst>
            </p:cNvPr>
            <p:cNvSpPr txBox="1"/>
            <p:nvPr/>
          </p:nvSpPr>
          <p:spPr>
            <a:xfrm>
              <a:off x="3281819" y="5483120"/>
              <a:ext cx="5117235" cy="461665"/>
            </a:xfrm>
            <a:prstGeom prst="rect">
              <a:avLst/>
            </a:prstGeom>
            <a:noFill/>
          </p:spPr>
          <p:txBody>
            <a:bodyPr wrap="none" rtlCol="0">
              <a:spAutoFit/>
            </a:bodyPr>
            <a:lstStyle/>
            <a:p>
              <a:r>
                <a:rPr lang="en-US" sz="2400" dirty="0">
                  <a:solidFill>
                    <a:schemeClr val="bg1"/>
                  </a:solidFill>
                  <a:latin typeface="Aptos" panose="020B0004020202020204" pitchFamily="34" charset="0"/>
                </a:rPr>
                <a:t>Collegial and Collaborative Approach</a:t>
              </a:r>
            </a:p>
          </p:txBody>
        </p:sp>
      </p:grpSp>
    </p:spTree>
    <p:extLst>
      <p:ext uri="{BB962C8B-B14F-4D97-AF65-F5344CB8AC3E}">
        <p14:creationId xmlns:p14="http://schemas.microsoft.com/office/powerpoint/2010/main" val="23658581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469C997D1AAF142B3CCCE32D2F1AF26" ma:contentTypeVersion="7" ma:contentTypeDescription="Create a new document." ma:contentTypeScope="" ma:versionID="4340472840a046c3f384e3dd839939ca">
  <xsd:schema xmlns:xsd="http://www.w3.org/2001/XMLSchema" xmlns:xs="http://www.w3.org/2001/XMLSchema" xmlns:p="http://schemas.microsoft.com/office/2006/metadata/properties" xmlns:ns3="ba62f8a3-b169-4549-bda2-4f8b911bcc7a" xmlns:ns4="9c068ef9-2f43-4382-89ad-b8122aec6f62" targetNamespace="http://schemas.microsoft.com/office/2006/metadata/properties" ma:root="true" ma:fieldsID="5270a171d8601fcece794ad65c6070ed" ns3:_="" ns4:_="">
    <xsd:import namespace="ba62f8a3-b169-4549-bda2-4f8b911bcc7a"/>
    <xsd:import namespace="9c068ef9-2f43-4382-89ad-b8122aec6f6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62f8a3-b169-4549-bda2-4f8b911bcc7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068ef9-2f43-4382-89ad-b8122aec6f62"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F42BDD-B481-477C-8F43-35242C4533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62f8a3-b169-4549-bda2-4f8b911bcc7a"/>
    <ds:schemaRef ds:uri="9c068ef9-2f43-4382-89ad-b8122aec6f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5646D46-3D7E-4B32-A680-95E7C50960A2}">
  <ds:schemaRefs>
    <ds:schemaRef ds:uri="http://schemas.microsoft.com/office/2006/metadata/properties"/>
    <ds:schemaRef ds:uri="http://purl.org/dc/dcmitype/"/>
    <ds:schemaRef ds:uri="http://schemas.openxmlformats.org/package/2006/metadata/core-properties"/>
    <ds:schemaRef ds:uri="http://purl.org/dc/terms/"/>
    <ds:schemaRef ds:uri="http://purl.org/dc/elements/1.1/"/>
    <ds:schemaRef ds:uri="http://schemas.microsoft.com/office/2006/documentManagement/types"/>
    <ds:schemaRef ds:uri="http://www.w3.org/XML/1998/namespace"/>
    <ds:schemaRef ds:uri="http://schemas.microsoft.com/office/infopath/2007/PartnerControls"/>
    <ds:schemaRef ds:uri="9c068ef9-2f43-4382-89ad-b8122aec6f62"/>
    <ds:schemaRef ds:uri="ba62f8a3-b169-4549-bda2-4f8b911bcc7a"/>
  </ds:schemaRefs>
</ds:datastoreItem>
</file>

<file path=customXml/itemProps3.xml><?xml version="1.0" encoding="utf-8"?>
<ds:datastoreItem xmlns:ds="http://schemas.openxmlformats.org/officeDocument/2006/customXml" ds:itemID="{24FECDB4-0738-4F0D-8FD6-46B89B67360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4617</TotalTime>
  <Words>2030</Words>
  <Application>Microsoft Office PowerPoint</Application>
  <PresentationFormat>Widescreen</PresentationFormat>
  <Paragraphs>277</Paragraphs>
  <Slides>34</Slides>
  <Notes>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34</vt:i4>
      </vt:variant>
    </vt:vector>
  </HeadingPairs>
  <TitlesOfParts>
    <vt:vector size="44" baseType="lpstr">
      <vt:lpstr>Aptos</vt:lpstr>
      <vt:lpstr>Aptos Display</vt:lpstr>
      <vt:lpstr>Arial</vt:lpstr>
      <vt:lpstr>Calibri</vt:lpstr>
      <vt:lpstr>Calibri Light</vt:lpstr>
      <vt:lpstr>Söhne</vt:lpstr>
      <vt:lpstr>Symbol</vt:lpstr>
      <vt:lpstr>Times New Roman</vt:lpstr>
      <vt:lpstr>Office Theme</vt:lpstr>
      <vt:lpstr>Custom Design</vt:lpstr>
      <vt:lpstr>      </vt:lpstr>
      <vt:lpstr>PowerPoint Presentation</vt:lpstr>
      <vt:lpstr>A Collective Approach toward Elevating Faculty Professional Development – Introduction Session </vt:lpstr>
      <vt:lpstr>BIOE Faculty  Article 1 –  Faculty bylaws 2020 (to be revised)</vt:lpstr>
      <vt:lpstr>Faculty Member – Academic Profession not an Academic Job</vt:lpstr>
      <vt:lpstr>PowerPoint Presentation</vt:lpstr>
      <vt:lpstr>Program Aim and Objectives</vt:lpstr>
      <vt:lpstr>PowerPoint Presentation</vt:lpstr>
      <vt:lpstr>Program Foundation</vt:lpstr>
      <vt:lpstr>PowerPoint Presentation</vt:lpstr>
      <vt:lpstr>What is success in academia?</vt:lpstr>
      <vt:lpstr>Professional Reputation</vt:lpstr>
      <vt:lpstr>Profile of a BIOE Faculty Member</vt:lpstr>
      <vt:lpstr>Workload and Goals Factored in Success</vt:lpstr>
      <vt:lpstr>Departmental Reputation - Rankings</vt:lpstr>
      <vt:lpstr>Reputation Factored in Rankings</vt:lpstr>
      <vt:lpstr>PowerPoint Presentation</vt:lpstr>
      <vt:lpstr>Group Assignment #1 </vt:lpstr>
      <vt:lpstr>Common Obstacles to Work Productivity</vt:lpstr>
      <vt:lpstr>PowerPoint Presentation</vt:lpstr>
      <vt:lpstr>Individual Assignment #1 (15 minutes)</vt:lpstr>
      <vt:lpstr>PowerPoint Presentation</vt:lpstr>
      <vt:lpstr>Setting strategic goals for elevating professional reputation </vt:lpstr>
      <vt:lpstr>Roadmap (Action Plan) for Faculty Success</vt:lpstr>
      <vt:lpstr>Example of Roadmap for NIH R01 Success</vt:lpstr>
      <vt:lpstr>Individual Assignment #2 (10 minutes)</vt:lpstr>
      <vt:lpstr>PowerPoint Presentation</vt:lpstr>
      <vt:lpstr>Group Assignment #2</vt:lpstr>
      <vt:lpstr>PowerPoint Presentation</vt:lpstr>
      <vt:lpstr>Academic Mentorship – Faculty Success</vt:lpstr>
      <vt:lpstr>A Mutually Benefiting Relationship</vt:lpstr>
      <vt:lpstr>Identification of mentors by individual faculty</vt:lpstr>
      <vt:lpstr>Individual Assignment #3</vt:lpstr>
      <vt:lpstr>Activity Calendar AY 2024-25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NIH Scoring and Summary Statements</dc:title>
  <dc:creator>Martine LaBerge</dc:creator>
  <cp:lastModifiedBy>Martine LaBerge</cp:lastModifiedBy>
  <cp:revision>201</cp:revision>
  <cp:lastPrinted>2023-11-27T15:24:02Z</cp:lastPrinted>
  <dcterms:created xsi:type="dcterms:W3CDTF">2023-03-28T13:00:30Z</dcterms:created>
  <dcterms:modified xsi:type="dcterms:W3CDTF">2024-07-30T15:13:23Z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0x010100B469C997D1AAF142B3CCCE32D2F1AF26</vt:lpwstr>
  </property>
</Properties>
</file>