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65" r:id="rId5"/>
    <p:sldId id="1332" r:id="rId6"/>
    <p:sldId id="1204" r:id="rId7"/>
    <p:sldId id="1206" r:id="rId8"/>
    <p:sldId id="1205" r:id="rId9"/>
    <p:sldId id="1208" r:id="rId10"/>
    <p:sldId id="1347" r:id="rId11"/>
    <p:sldId id="1207" r:id="rId12"/>
    <p:sldId id="1351" r:id="rId13"/>
    <p:sldId id="1350" r:id="rId14"/>
    <p:sldId id="1349" r:id="rId15"/>
    <p:sldId id="1209" r:id="rId16"/>
    <p:sldId id="1210" r:id="rId17"/>
    <p:sldId id="1211" r:id="rId18"/>
    <p:sldId id="1212" r:id="rId19"/>
    <p:sldId id="1322" r:id="rId20"/>
    <p:sldId id="1315" r:id="rId21"/>
    <p:sldId id="1336" r:id="rId22"/>
    <p:sldId id="1338" r:id="rId23"/>
    <p:sldId id="1344" r:id="rId24"/>
    <p:sldId id="120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C60AA2"/>
    <a:srgbClr val="F4C6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BDEB2C-B211-4D80-961B-0221280F1C13}" v="7" dt="2024-06-25T19:44:04.5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53" autoAdjust="0"/>
    <p:restoredTop sz="94660"/>
  </p:normalViewPr>
  <p:slideViewPr>
    <p:cSldViewPr snapToGrid="0">
      <p:cViewPr varScale="1">
        <p:scale>
          <a:sx n="66" d="100"/>
          <a:sy n="66" d="100"/>
        </p:scale>
        <p:origin x="72" y="188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_rels/data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 Id="rId5" Type="http://schemas.openxmlformats.org/officeDocument/2006/relationships/image" Target="../media/image27.png"/><Relationship Id="rId4" Type="http://schemas.openxmlformats.org/officeDocument/2006/relationships/image" Target="../media/image26.png"/></Relationships>
</file>

<file path=ppt/diagrams/_rels/drawing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 Id="rId5" Type="http://schemas.openxmlformats.org/officeDocument/2006/relationships/image" Target="../media/image27.png"/><Relationship Id="rId4"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906A50-3127-43AF-9BF6-75E0D457FE6B}"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96650111-6BA0-448D-AFD9-1DF04FF35E2B}">
      <dgm:prSet/>
      <dgm:spPr/>
      <dgm:t>
        <a:bodyPr/>
        <a:lstStyle/>
        <a:p>
          <a:r>
            <a:rPr lang="en-US"/>
            <a:t>Career Advancement</a:t>
          </a:r>
        </a:p>
      </dgm:t>
    </dgm:pt>
    <dgm:pt modelId="{903A1AEA-C646-4831-A0D7-D439D8801189}" type="parTrans" cxnId="{EB9464F7-1419-4643-BBFB-B6F6BFCE6F3A}">
      <dgm:prSet/>
      <dgm:spPr/>
      <dgm:t>
        <a:bodyPr/>
        <a:lstStyle/>
        <a:p>
          <a:endParaRPr lang="en-US"/>
        </a:p>
      </dgm:t>
    </dgm:pt>
    <dgm:pt modelId="{2196FA1C-4EC2-476C-BBB1-62973E958220}" type="sibTrans" cxnId="{EB9464F7-1419-4643-BBFB-B6F6BFCE6F3A}">
      <dgm:prSet/>
      <dgm:spPr/>
      <dgm:t>
        <a:bodyPr/>
        <a:lstStyle/>
        <a:p>
          <a:endParaRPr lang="en-US"/>
        </a:p>
      </dgm:t>
    </dgm:pt>
    <dgm:pt modelId="{F835E5B3-C648-4117-9F9A-14862D4D39C0}">
      <dgm:prSet/>
      <dgm:spPr/>
      <dgm:t>
        <a:bodyPr/>
        <a:lstStyle/>
        <a:p>
          <a:r>
            <a:rPr lang="en-US"/>
            <a:t>Trust and Credibility</a:t>
          </a:r>
        </a:p>
      </dgm:t>
    </dgm:pt>
    <dgm:pt modelId="{E004E562-E8F1-462D-A321-2CFF1768D86E}" type="parTrans" cxnId="{49779FE8-2C4A-4B5D-88E6-92C283CC28E2}">
      <dgm:prSet/>
      <dgm:spPr/>
      <dgm:t>
        <a:bodyPr/>
        <a:lstStyle/>
        <a:p>
          <a:endParaRPr lang="en-US"/>
        </a:p>
      </dgm:t>
    </dgm:pt>
    <dgm:pt modelId="{8415928D-B4F4-41AB-B578-5FC6231141FD}" type="sibTrans" cxnId="{49779FE8-2C4A-4B5D-88E6-92C283CC28E2}">
      <dgm:prSet/>
      <dgm:spPr/>
      <dgm:t>
        <a:bodyPr/>
        <a:lstStyle/>
        <a:p>
          <a:endParaRPr lang="en-US"/>
        </a:p>
      </dgm:t>
    </dgm:pt>
    <dgm:pt modelId="{587E84EA-1A41-4CF6-B923-28CDCF5D76B3}">
      <dgm:prSet/>
      <dgm:spPr/>
      <dgm:t>
        <a:bodyPr/>
        <a:lstStyle/>
        <a:p>
          <a:r>
            <a:rPr lang="en-US"/>
            <a:t>Competitive Advantage</a:t>
          </a:r>
        </a:p>
      </dgm:t>
    </dgm:pt>
    <dgm:pt modelId="{8E09A3E3-9587-4AF9-9820-C32A708D9B7A}" type="parTrans" cxnId="{42E7449B-CCD9-45B7-BEBD-493C3AAF32D8}">
      <dgm:prSet/>
      <dgm:spPr/>
      <dgm:t>
        <a:bodyPr/>
        <a:lstStyle/>
        <a:p>
          <a:endParaRPr lang="en-US"/>
        </a:p>
      </dgm:t>
    </dgm:pt>
    <dgm:pt modelId="{FAE80BD6-6AB2-4FCB-8949-6097053CF3BF}" type="sibTrans" cxnId="{42E7449B-CCD9-45B7-BEBD-493C3AAF32D8}">
      <dgm:prSet/>
      <dgm:spPr/>
      <dgm:t>
        <a:bodyPr/>
        <a:lstStyle/>
        <a:p>
          <a:endParaRPr lang="en-US"/>
        </a:p>
      </dgm:t>
    </dgm:pt>
    <dgm:pt modelId="{D02CF522-5964-431F-97A6-359F9DDC56C3}">
      <dgm:prSet/>
      <dgm:spPr/>
      <dgm:t>
        <a:bodyPr/>
        <a:lstStyle/>
        <a:p>
          <a:r>
            <a:rPr lang="en-US"/>
            <a:t>Resilience</a:t>
          </a:r>
        </a:p>
      </dgm:t>
    </dgm:pt>
    <dgm:pt modelId="{83A79D66-4A73-44EC-85E1-3998BAD4D3B6}" type="parTrans" cxnId="{D7585F7F-6523-4DB4-B118-813D9603658F}">
      <dgm:prSet/>
      <dgm:spPr/>
      <dgm:t>
        <a:bodyPr/>
        <a:lstStyle/>
        <a:p>
          <a:endParaRPr lang="en-US"/>
        </a:p>
      </dgm:t>
    </dgm:pt>
    <dgm:pt modelId="{B7F6E27A-BFF4-404A-9607-EDDCC58AE0CA}" type="sibTrans" cxnId="{D7585F7F-6523-4DB4-B118-813D9603658F}">
      <dgm:prSet/>
      <dgm:spPr/>
      <dgm:t>
        <a:bodyPr/>
        <a:lstStyle/>
        <a:p>
          <a:endParaRPr lang="en-US"/>
        </a:p>
      </dgm:t>
    </dgm:pt>
    <dgm:pt modelId="{D9ED335D-9E49-4712-A9A8-E4561470B087}">
      <dgm:prSet/>
      <dgm:spPr/>
      <dgm:t>
        <a:bodyPr/>
        <a:lstStyle/>
        <a:p>
          <a:r>
            <a:rPr lang="en-US"/>
            <a:t>Influence and Leadership</a:t>
          </a:r>
        </a:p>
      </dgm:t>
    </dgm:pt>
    <dgm:pt modelId="{E63E7227-B80B-434F-816B-D6AAC2C103E7}" type="parTrans" cxnId="{1D9196FE-9356-4F2C-842F-9AA0A31FB683}">
      <dgm:prSet/>
      <dgm:spPr/>
      <dgm:t>
        <a:bodyPr/>
        <a:lstStyle/>
        <a:p>
          <a:endParaRPr lang="en-US"/>
        </a:p>
      </dgm:t>
    </dgm:pt>
    <dgm:pt modelId="{9CD1C386-7696-4495-BC52-B16966C7699A}" type="sibTrans" cxnId="{1D9196FE-9356-4F2C-842F-9AA0A31FB683}">
      <dgm:prSet/>
      <dgm:spPr/>
      <dgm:t>
        <a:bodyPr/>
        <a:lstStyle/>
        <a:p>
          <a:endParaRPr lang="en-US"/>
        </a:p>
      </dgm:t>
    </dgm:pt>
    <dgm:pt modelId="{1228F3AB-AD91-460C-98E8-C7AEFECA0058}">
      <dgm:prSet/>
      <dgm:spPr/>
      <dgm:t>
        <a:bodyPr/>
        <a:lstStyle/>
        <a:p>
          <a:r>
            <a:rPr lang="en-US"/>
            <a:t>(Personal Satisfaction)</a:t>
          </a:r>
        </a:p>
      </dgm:t>
    </dgm:pt>
    <dgm:pt modelId="{19FDBC2C-3954-450D-8627-1436BF05DA3E}" type="parTrans" cxnId="{D7239155-580B-4F38-9B7F-22B71CE7F2D0}">
      <dgm:prSet/>
      <dgm:spPr/>
      <dgm:t>
        <a:bodyPr/>
        <a:lstStyle/>
        <a:p>
          <a:endParaRPr lang="en-US"/>
        </a:p>
      </dgm:t>
    </dgm:pt>
    <dgm:pt modelId="{D2456179-AD2E-4490-9527-85E887923AC1}" type="sibTrans" cxnId="{D7239155-580B-4F38-9B7F-22B71CE7F2D0}">
      <dgm:prSet/>
      <dgm:spPr/>
      <dgm:t>
        <a:bodyPr/>
        <a:lstStyle/>
        <a:p>
          <a:endParaRPr lang="en-US"/>
        </a:p>
      </dgm:t>
    </dgm:pt>
    <dgm:pt modelId="{39FAB77B-CE87-4321-A751-61DCC40E5459}" type="pres">
      <dgm:prSet presAssocID="{C6906A50-3127-43AF-9BF6-75E0D457FE6B}" presName="diagram" presStyleCnt="0">
        <dgm:presLayoutVars>
          <dgm:dir/>
          <dgm:resizeHandles val="exact"/>
        </dgm:presLayoutVars>
      </dgm:prSet>
      <dgm:spPr/>
    </dgm:pt>
    <dgm:pt modelId="{1527D44E-8F5C-4F6D-BA08-392EFF29DE2F}" type="pres">
      <dgm:prSet presAssocID="{96650111-6BA0-448D-AFD9-1DF04FF35E2B}" presName="node" presStyleLbl="node1" presStyleIdx="0" presStyleCnt="6">
        <dgm:presLayoutVars>
          <dgm:bulletEnabled val="1"/>
        </dgm:presLayoutVars>
      </dgm:prSet>
      <dgm:spPr/>
    </dgm:pt>
    <dgm:pt modelId="{4AAB7F63-96FE-41BD-9866-C77FB31D7530}" type="pres">
      <dgm:prSet presAssocID="{2196FA1C-4EC2-476C-BBB1-62973E958220}" presName="sibTrans" presStyleCnt="0"/>
      <dgm:spPr/>
    </dgm:pt>
    <dgm:pt modelId="{5D7BD133-DF9D-4C1B-999C-D511856BC52C}" type="pres">
      <dgm:prSet presAssocID="{F835E5B3-C648-4117-9F9A-14862D4D39C0}" presName="node" presStyleLbl="node1" presStyleIdx="1" presStyleCnt="6">
        <dgm:presLayoutVars>
          <dgm:bulletEnabled val="1"/>
        </dgm:presLayoutVars>
      </dgm:prSet>
      <dgm:spPr/>
    </dgm:pt>
    <dgm:pt modelId="{3832B666-58EE-48F0-9495-68563163ACC3}" type="pres">
      <dgm:prSet presAssocID="{8415928D-B4F4-41AB-B578-5FC6231141FD}" presName="sibTrans" presStyleCnt="0"/>
      <dgm:spPr/>
    </dgm:pt>
    <dgm:pt modelId="{F5BE3CED-517B-4CD5-BE1D-D273A1990945}" type="pres">
      <dgm:prSet presAssocID="{587E84EA-1A41-4CF6-B923-28CDCF5D76B3}" presName="node" presStyleLbl="node1" presStyleIdx="2" presStyleCnt="6">
        <dgm:presLayoutVars>
          <dgm:bulletEnabled val="1"/>
        </dgm:presLayoutVars>
      </dgm:prSet>
      <dgm:spPr/>
    </dgm:pt>
    <dgm:pt modelId="{6FEEF63A-1555-4D9E-A5E0-3E25CC5ED597}" type="pres">
      <dgm:prSet presAssocID="{FAE80BD6-6AB2-4FCB-8949-6097053CF3BF}" presName="sibTrans" presStyleCnt="0"/>
      <dgm:spPr/>
    </dgm:pt>
    <dgm:pt modelId="{44F152B2-44FE-4A63-A672-1B0ABDB9C2CA}" type="pres">
      <dgm:prSet presAssocID="{D02CF522-5964-431F-97A6-359F9DDC56C3}" presName="node" presStyleLbl="node1" presStyleIdx="3" presStyleCnt="6">
        <dgm:presLayoutVars>
          <dgm:bulletEnabled val="1"/>
        </dgm:presLayoutVars>
      </dgm:prSet>
      <dgm:spPr/>
    </dgm:pt>
    <dgm:pt modelId="{8302D8E2-77DE-4F6E-AB66-B256F86CCFF4}" type="pres">
      <dgm:prSet presAssocID="{B7F6E27A-BFF4-404A-9607-EDDCC58AE0CA}" presName="sibTrans" presStyleCnt="0"/>
      <dgm:spPr/>
    </dgm:pt>
    <dgm:pt modelId="{B26FC8AF-095D-4F12-AE78-C18AC002549A}" type="pres">
      <dgm:prSet presAssocID="{D9ED335D-9E49-4712-A9A8-E4561470B087}" presName="node" presStyleLbl="node1" presStyleIdx="4" presStyleCnt="6">
        <dgm:presLayoutVars>
          <dgm:bulletEnabled val="1"/>
        </dgm:presLayoutVars>
      </dgm:prSet>
      <dgm:spPr/>
    </dgm:pt>
    <dgm:pt modelId="{C5737368-0B43-4F0E-85DB-9339F081024A}" type="pres">
      <dgm:prSet presAssocID="{9CD1C386-7696-4495-BC52-B16966C7699A}" presName="sibTrans" presStyleCnt="0"/>
      <dgm:spPr/>
    </dgm:pt>
    <dgm:pt modelId="{9DB9B004-ED5A-4675-9309-115B97D6ECE3}" type="pres">
      <dgm:prSet presAssocID="{1228F3AB-AD91-460C-98E8-C7AEFECA0058}" presName="node" presStyleLbl="node1" presStyleIdx="5" presStyleCnt="6">
        <dgm:presLayoutVars>
          <dgm:bulletEnabled val="1"/>
        </dgm:presLayoutVars>
      </dgm:prSet>
      <dgm:spPr/>
    </dgm:pt>
  </dgm:ptLst>
  <dgm:cxnLst>
    <dgm:cxn modelId="{DD042F23-E98D-4939-8978-788B89818071}" type="presOf" srcId="{1228F3AB-AD91-460C-98E8-C7AEFECA0058}" destId="{9DB9B004-ED5A-4675-9309-115B97D6ECE3}" srcOrd="0" destOrd="0" presId="urn:microsoft.com/office/officeart/2005/8/layout/default"/>
    <dgm:cxn modelId="{9F9A4A67-0E70-4A56-943B-84B1C2371199}" type="presOf" srcId="{96650111-6BA0-448D-AFD9-1DF04FF35E2B}" destId="{1527D44E-8F5C-4F6D-BA08-392EFF29DE2F}" srcOrd="0" destOrd="0" presId="urn:microsoft.com/office/officeart/2005/8/layout/default"/>
    <dgm:cxn modelId="{4EF76568-947C-4332-9520-CDE867D0B1E7}" type="presOf" srcId="{D9ED335D-9E49-4712-A9A8-E4561470B087}" destId="{B26FC8AF-095D-4F12-AE78-C18AC002549A}" srcOrd="0" destOrd="0" presId="urn:microsoft.com/office/officeart/2005/8/layout/default"/>
    <dgm:cxn modelId="{7407EC6F-E287-4A6D-BC2E-394B21C56643}" type="presOf" srcId="{587E84EA-1A41-4CF6-B923-28CDCF5D76B3}" destId="{F5BE3CED-517B-4CD5-BE1D-D273A1990945}" srcOrd="0" destOrd="0" presId="urn:microsoft.com/office/officeart/2005/8/layout/default"/>
    <dgm:cxn modelId="{E33D7C53-BEB0-47C7-A62F-5629017FDCDB}" type="presOf" srcId="{D02CF522-5964-431F-97A6-359F9DDC56C3}" destId="{44F152B2-44FE-4A63-A672-1B0ABDB9C2CA}" srcOrd="0" destOrd="0" presId="urn:microsoft.com/office/officeart/2005/8/layout/default"/>
    <dgm:cxn modelId="{D7239155-580B-4F38-9B7F-22B71CE7F2D0}" srcId="{C6906A50-3127-43AF-9BF6-75E0D457FE6B}" destId="{1228F3AB-AD91-460C-98E8-C7AEFECA0058}" srcOrd="5" destOrd="0" parTransId="{19FDBC2C-3954-450D-8627-1436BF05DA3E}" sibTransId="{D2456179-AD2E-4490-9527-85E887923AC1}"/>
    <dgm:cxn modelId="{D7585F7F-6523-4DB4-B118-813D9603658F}" srcId="{C6906A50-3127-43AF-9BF6-75E0D457FE6B}" destId="{D02CF522-5964-431F-97A6-359F9DDC56C3}" srcOrd="3" destOrd="0" parTransId="{83A79D66-4A73-44EC-85E1-3998BAD4D3B6}" sibTransId="{B7F6E27A-BFF4-404A-9607-EDDCC58AE0CA}"/>
    <dgm:cxn modelId="{C4AF4191-BE2E-4E02-BA38-3F8DF4B0AF53}" type="presOf" srcId="{F835E5B3-C648-4117-9F9A-14862D4D39C0}" destId="{5D7BD133-DF9D-4C1B-999C-D511856BC52C}" srcOrd="0" destOrd="0" presId="urn:microsoft.com/office/officeart/2005/8/layout/default"/>
    <dgm:cxn modelId="{42E7449B-CCD9-45B7-BEBD-493C3AAF32D8}" srcId="{C6906A50-3127-43AF-9BF6-75E0D457FE6B}" destId="{587E84EA-1A41-4CF6-B923-28CDCF5D76B3}" srcOrd="2" destOrd="0" parTransId="{8E09A3E3-9587-4AF9-9820-C32A708D9B7A}" sibTransId="{FAE80BD6-6AB2-4FCB-8949-6097053CF3BF}"/>
    <dgm:cxn modelId="{40E7D8A1-DC21-41E4-A651-8FF29BB14BCA}" type="presOf" srcId="{C6906A50-3127-43AF-9BF6-75E0D457FE6B}" destId="{39FAB77B-CE87-4321-A751-61DCC40E5459}" srcOrd="0" destOrd="0" presId="urn:microsoft.com/office/officeart/2005/8/layout/default"/>
    <dgm:cxn modelId="{49779FE8-2C4A-4B5D-88E6-92C283CC28E2}" srcId="{C6906A50-3127-43AF-9BF6-75E0D457FE6B}" destId="{F835E5B3-C648-4117-9F9A-14862D4D39C0}" srcOrd="1" destOrd="0" parTransId="{E004E562-E8F1-462D-A321-2CFF1768D86E}" sibTransId="{8415928D-B4F4-41AB-B578-5FC6231141FD}"/>
    <dgm:cxn modelId="{EB9464F7-1419-4643-BBFB-B6F6BFCE6F3A}" srcId="{C6906A50-3127-43AF-9BF6-75E0D457FE6B}" destId="{96650111-6BA0-448D-AFD9-1DF04FF35E2B}" srcOrd="0" destOrd="0" parTransId="{903A1AEA-C646-4831-A0D7-D439D8801189}" sibTransId="{2196FA1C-4EC2-476C-BBB1-62973E958220}"/>
    <dgm:cxn modelId="{1D9196FE-9356-4F2C-842F-9AA0A31FB683}" srcId="{C6906A50-3127-43AF-9BF6-75E0D457FE6B}" destId="{D9ED335D-9E49-4712-A9A8-E4561470B087}" srcOrd="4" destOrd="0" parTransId="{E63E7227-B80B-434F-816B-D6AAC2C103E7}" sibTransId="{9CD1C386-7696-4495-BC52-B16966C7699A}"/>
    <dgm:cxn modelId="{198EFF1C-DC1C-4809-8FF5-8025AF1849F8}" type="presParOf" srcId="{39FAB77B-CE87-4321-A751-61DCC40E5459}" destId="{1527D44E-8F5C-4F6D-BA08-392EFF29DE2F}" srcOrd="0" destOrd="0" presId="urn:microsoft.com/office/officeart/2005/8/layout/default"/>
    <dgm:cxn modelId="{5A267AFA-38AA-44DF-81EF-5BABF1176A4E}" type="presParOf" srcId="{39FAB77B-CE87-4321-A751-61DCC40E5459}" destId="{4AAB7F63-96FE-41BD-9866-C77FB31D7530}" srcOrd="1" destOrd="0" presId="urn:microsoft.com/office/officeart/2005/8/layout/default"/>
    <dgm:cxn modelId="{EFEDDFC0-25E9-48B4-8E0F-1E1BB15F1EC7}" type="presParOf" srcId="{39FAB77B-CE87-4321-A751-61DCC40E5459}" destId="{5D7BD133-DF9D-4C1B-999C-D511856BC52C}" srcOrd="2" destOrd="0" presId="urn:microsoft.com/office/officeart/2005/8/layout/default"/>
    <dgm:cxn modelId="{30064B32-7931-4C0B-8002-FC39FE5D0CAF}" type="presParOf" srcId="{39FAB77B-CE87-4321-A751-61DCC40E5459}" destId="{3832B666-58EE-48F0-9495-68563163ACC3}" srcOrd="3" destOrd="0" presId="urn:microsoft.com/office/officeart/2005/8/layout/default"/>
    <dgm:cxn modelId="{42AC7055-2F3B-410F-B081-3F96CAA0E17A}" type="presParOf" srcId="{39FAB77B-CE87-4321-A751-61DCC40E5459}" destId="{F5BE3CED-517B-4CD5-BE1D-D273A1990945}" srcOrd="4" destOrd="0" presId="urn:microsoft.com/office/officeart/2005/8/layout/default"/>
    <dgm:cxn modelId="{EDE1B15C-98AB-4A47-9BC2-8AE2DF1C4D02}" type="presParOf" srcId="{39FAB77B-CE87-4321-A751-61DCC40E5459}" destId="{6FEEF63A-1555-4D9E-A5E0-3E25CC5ED597}" srcOrd="5" destOrd="0" presId="urn:microsoft.com/office/officeart/2005/8/layout/default"/>
    <dgm:cxn modelId="{850B9671-599A-4E57-9CF4-D996D7731FA1}" type="presParOf" srcId="{39FAB77B-CE87-4321-A751-61DCC40E5459}" destId="{44F152B2-44FE-4A63-A672-1B0ABDB9C2CA}" srcOrd="6" destOrd="0" presId="urn:microsoft.com/office/officeart/2005/8/layout/default"/>
    <dgm:cxn modelId="{1CC8E7AF-BE3C-412F-AFFF-246B6CBC6302}" type="presParOf" srcId="{39FAB77B-CE87-4321-A751-61DCC40E5459}" destId="{8302D8E2-77DE-4F6E-AB66-B256F86CCFF4}" srcOrd="7" destOrd="0" presId="urn:microsoft.com/office/officeart/2005/8/layout/default"/>
    <dgm:cxn modelId="{BCD07ECD-C2C4-4A7E-B093-FA92E7522526}" type="presParOf" srcId="{39FAB77B-CE87-4321-A751-61DCC40E5459}" destId="{B26FC8AF-095D-4F12-AE78-C18AC002549A}" srcOrd="8" destOrd="0" presId="urn:microsoft.com/office/officeart/2005/8/layout/default"/>
    <dgm:cxn modelId="{DB2394D6-EE55-41F4-84D4-DAB437710DA9}" type="presParOf" srcId="{39FAB77B-CE87-4321-A751-61DCC40E5459}" destId="{C5737368-0B43-4F0E-85DB-9339F081024A}" srcOrd="9" destOrd="0" presId="urn:microsoft.com/office/officeart/2005/8/layout/default"/>
    <dgm:cxn modelId="{538C1289-B4F2-4F6D-A770-25C57ABC69F9}" type="presParOf" srcId="{39FAB77B-CE87-4321-A751-61DCC40E5459}" destId="{9DB9B004-ED5A-4675-9309-115B97D6ECE3}"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5DDB8E-EC28-41C2-883E-3B805F651D8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6707602-0F5D-47E2-8348-70DEB886611B}">
      <dgm:prSet/>
      <dgm:spPr/>
      <dgm:t>
        <a:bodyPr/>
        <a:lstStyle/>
        <a:p>
          <a:r>
            <a:rPr lang="en-US" b="0" i="0"/>
            <a:t>What is my current professional reputation?</a:t>
          </a:r>
          <a:endParaRPr lang="en-US"/>
        </a:p>
      </dgm:t>
    </dgm:pt>
    <dgm:pt modelId="{645C5E13-75B2-4844-AA0B-22EAC4BF5874}" type="parTrans" cxnId="{76CCA46E-3153-4500-9FD0-1AEE6AC822FF}">
      <dgm:prSet/>
      <dgm:spPr/>
      <dgm:t>
        <a:bodyPr/>
        <a:lstStyle/>
        <a:p>
          <a:endParaRPr lang="en-US"/>
        </a:p>
      </dgm:t>
    </dgm:pt>
    <dgm:pt modelId="{0A838658-6904-4B41-88C2-9B78CD048CBC}" type="sibTrans" cxnId="{76CCA46E-3153-4500-9FD0-1AEE6AC822FF}">
      <dgm:prSet/>
      <dgm:spPr/>
      <dgm:t>
        <a:bodyPr/>
        <a:lstStyle/>
        <a:p>
          <a:endParaRPr lang="en-US"/>
        </a:p>
      </dgm:t>
    </dgm:pt>
    <dgm:pt modelId="{0331900A-ABF9-4682-AD23-6B0CDC34C4A9}">
      <dgm:prSet/>
      <dgm:spPr/>
      <dgm:t>
        <a:bodyPr/>
        <a:lstStyle/>
        <a:p>
          <a:r>
            <a:rPr lang="en-US" b="0" i="0"/>
            <a:t>What are the top three accomplishments I am proud of?</a:t>
          </a:r>
          <a:endParaRPr lang="en-US"/>
        </a:p>
      </dgm:t>
    </dgm:pt>
    <dgm:pt modelId="{0330FDDB-2AD1-4900-A927-F8E082DCE735}" type="parTrans" cxnId="{231E6CDB-73B8-4DA0-92D2-A83EE53FA961}">
      <dgm:prSet/>
      <dgm:spPr/>
      <dgm:t>
        <a:bodyPr/>
        <a:lstStyle/>
        <a:p>
          <a:endParaRPr lang="en-US"/>
        </a:p>
      </dgm:t>
    </dgm:pt>
    <dgm:pt modelId="{C4F47E2C-C560-40A6-9319-3DF6D800CFFE}" type="sibTrans" cxnId="{231E6CDB-73B8-4DA0-92D2-A83EE53FA961}">
      <dgm:prSet/>
      <dgm:spPr/>
      <dgm:t>
        <a:bodyPr/>
        <a:lstStyle/>
        <a:p>
          <a:endParaRPr lang="en-US"/>
        </a:p>
      </dgm:t>
    </dgm:pt>
    <dgm:pt modelId="{2D669509-1C4F-4497-BB5C-F4A6FD7A703C}">
      <dgm:prSet/>
      <dgm:spPr/>
      <dgm:t>
        <a:bodyPr/>
        <a:lstStyle/>
        <a:p>
          <a:r>
            <a:rPr lang="en-US" b="0" i="0"/>
            <a:t>What am I not proud of?</a:t>
          </a:r>
          <a:endParaRPr lang="en-US"/>
        </a:p>
      </dgm:t>
    </dgm:pt>
    <dgm:pt modelId="{DAAC1ABE-4652-4D9A-A657-8ACAFEA397E3}" type="parTrans" cxnId="{775A0430-0D55-4269-A490-B8A1FEC90877}">
      <dgm:prSet/>
      <dgm:spPr/>
      <dgm:t>
        <a:bodyPr/>
        <a:lstStyle/>
        <a:p>
          <a:endParaRPr lang="en-US"/>
        </a:p>
      </dgm:t>
    </dgm:pt>
    <dgm:pt modelId="{6930FB8D-4545-4AD9-90B0-8D18624AD7E5}" type="sibTrans" cxnId="{775A0430-0D55-4269-A490-B8A1FEC90877}">
      <dgm:prSet/>
      <dgm:spPr/>
      <dgm:t>
        <a:bodyPr/>
        <a:lstStyle/>
        <a:p>
          <a:endParaRPr lang="en-US"/>
        </a:p>
      </dgm:t>
    </dgm:pt>
    <dgm:pt modelId="{099C7CD2-8690-4217-9604-8C5F4C1C487D}">
      <dgm:prSet/>
      <dgm:spPr/>
      <dgm:t>
        <a:bodyPr/>
        <a:lstStyle/>
        <a:p>
          <a:r>
            <a:rPr lang="en-US" b="0" i="0"/>
            <a:t>What are the things that I must improve?</a:t>
          </a:r>
          <a:endParaRPr lang="en-US"/>
        </a:p>
      </dgm:t>
    </dgm:pt>
    <dgm:pt modelId="{A7507722-EC1E-4EEC-8B9A-44A5F0971C8D}" type="parTrans" cxnId="{E1CEFFEE-B76A-4CF1-BB36-8099661166F2}">
      <dgm:prSet/>
      <dgm:spPr/>
      <dgm:t>
        <a:bodyPr/>
        <a:lstStyle/>
        <a:p>
          <a:endParaRPr lang="en-US"/>
        </a:p>
      </dgm:t>
    </dgm:pt>
    <dgm:pt modelId="{E785127A-F763-430E-B258-56EEC6ABD297}" type="sibTrans" cxnId="{E1CEFFEE-B76A-4CF1-BB36-8099661166F2}">
      <dgm:prSet/>
      <dgm:spPr/>
      <dgm:t>
        <a:bodyPr/>
        <a:lstStyle/>
        <a:p>
          <a:endParaRPr lang="en-US"/>
        </a:p>
      </dgm:t>
    </dgm:pt>
    <dgm:pt modelId="{1BB3B09A-C88A-4392-B4DC-196CBFC6AF54}">
      <dgm:prSet/>
      <dgm:spPr/>
      <dgm:t>
        <a:bodyPr/>
        <a:lstStyle/>
        <a:p>
          <a:r>
            <a:rPr lang="en-US" b="0" i="0"/>
            <a:t>How did any advice I was given affect my work?</a:t>
          </a:r>
          <a:endParaRPr lang="en-US"/>
        </a:p>
      </dgm:t>
    </dgm:pt>
    <dgm:pt modelId="{40EAE861-3D53-47F5-AF29-5B5C1CD17804}" type="parTrans" cxnId="{4F8720B6-5F32-4DA4-A04D-94EDF383CC68}">
      <dgm:prSet/>
      <dgm:spPr/>
      <dgm:t>
        <a:bodyPr/>
        <a:lstStyle/>
        <a:p>
          <a:endParaRPr lang="en-US"/>
        </a:p>
      </dgm:t>
    </dgm:pt>
    <dgm:pt modelId="{B5591C05-47FE-4884-B566-8F0845965A99}" type="sibTrans" cxnId="{4F8720B6-5F32-4DA4-A04D-94EDF383CC68}">
      <dgm:prSet/>
      <dgm:spPr/>
      <dgm:t>
        <a:bodyPr/>
        <a:lstStyle/>
        <a:p>
          <a:endParaRPr lang="en-US"/>
        </a:p>
      </dgm:t>
    </dgm:pt>
    <dgm:pt modelId="{C2092170-29F5-4422-97BE-8A0F06640005}">
      <dgm:prSet/>
      <dgm:spPr/>
      <dgm:t>
        <a:bodyPr/>
        <a:lstStyle/>
        <a:p>
          <a:r>
            <a:rPr lang="en-US" b="0" i="0"/>
            <a:t>Am I able to get everything done?</a:t>
          </a:r>
          <a:endParaRPr lang="en-US"/>
        </a:p>
      </dgm:t>
    </dgm:pt>
    <dgm:pt modelId="{256B169F-DDA5-426E-A238-9CE09F953A0A}" type="parTrans" cxnId="{F0D1571C-9E13-4D87-80C6-4344F58D5573}">
      <dgm:prSet/>
      <dgm:spPr/>
      <dgm:t>
        <a:bodyPr/>
        <a:lstStyle/>
        <a:p>
          <a:endParaRPr lang="en-US"/>
        </a:p>
      </dgm:t>
    </dgm:pt>
    <dgm:pt modelId="{DCC7F873-4A7B-424D-995F-4F03AD99AF92}" type="sibTrans" cxnId="{F0D1571C-9E13-4D87-80C6-4344F58D5573}">
      <dgm:prSet/>
      <dgm:spPr/>
      <dgm:t>
        <a:bodyPr/>
        <a:lstStyle/>
        <a:p>
          <a:endParaRPr lang="en-US"/>
        </a:p>
      </dgm:t>
    </dgm:pt>
    <dgm:pt modelId="{6EB808C4-2095-44A2-8F49-A676F0344F1A}">
      <dgm:prSet/>
      <dgm:spPr/>
      <dgm:t>
        <a:bodyPr/>
        <a:lstStyle/>
        <a:p>
          <a:r>
            <a:rPr lang="en-US" b="0" i="0"/>
            <a:t>What’s a goal that is really important to me?</a:t>
          </a:r>
          <a:endParaRPr lang="en-US"/>
        </a:p>
      </dgm:t>
    </dgm:pt>
    <dgm:pt modelId="{DFB08334-0986-4938-ABDD-1BDD3EB3554C}" type="parTrans" cxnId="{CC64FE5F-9226-4EF8-BDDB-5B63320C10B9}">
      <dgm:prSet/>
      <dgm:spPr/>
      <dgm:t>
        <a:bodyPr/>
        <a:lstStyle/>
        <a:p>
          <a:endParaRPr lang="en-US"/>
        </a:p>
      </dgm:t>
    </dgm:pt>
    <dgm:pt modelId="{D3049199-088A-4139-AB39-6B42B88AB568}" type="sibTrans" cxnId="{CC64FE5F-9226-4EF8-BDDB-5B63320C10B9}">
      <dgm:prSet/>
      <dgm:spPr/>
      <dgm:t>
        <a:bodyPr/>
        <a:lstStyle/>
        <a:p>
          <a:endParaRPr lang="en-US"/>
        </a:p>
      </dgm:t>
    </dgm:pt>
    <dgm:pt modelId="{D4E694C5-06D0-4A86-9095-C858863F56B5}">
      <dgm:prSet/>
      <dgm:spPr/>
      <dgm:t>
        <a:bodyPr/>
        <a:lstStyle/>
        <a:p>
          <a:r>
            <a:rPr lang="en-US" b="0" i="0" dirty="0"/>
            <a:t>What milestones have I set for myself this year? Next year?  In 5 years?</a:t>
          </a:r>
          <a:endParaRPr lang="en-US" dirty="0"/>
        </a:p>
      </dgm:t>
    </dgm:pt>
    <dgm:pt modelId="{6B8EC78C-CA69-4AFE-AE4C-7935A4851DF1}" type="parTrans" cxnId="{0CF31590-4511-4055-BAED-EB6A9F30D38E}">
      <dgm:prSet/>
      <dgm:spPr/>
      <dgm:t>
        <a:bodyPr/>
        <a:lstStyle/>
        <a:p>
          <a:endParaRPr lang="en-US"/>
        </a:p>
      </dgm:t>
    </dgm:pt>
    <dgm:pt modelId="{11F0D56F-C8AF-4647-89B0-65932E2E6B8E}" type="sibTrans" cxnId="{0CF31590-4511-4055-BAED-EB6A9F30D38E}">
      <dgm:prSet/>
      <dgm:spPr/>
      <dgm:t>
        <a:bodyPr/>
        <a:lstStyle/>
        <a:p>
          <a:endParaRPr lang="en-US"/>
        </a:p>
      </dgm:t>
    </dgm:pt>
    <dgm:pt modelId="{2D1B9354-1C86-425A-BB01-17EE75369E11}">
      <dgm:prSet/>
      <dgm:spPr/>
      <dgm:t>
        <a:bodyPr/>
        <a:lstStyle/>
        <a:p>
          <a:r>
            <a:rPr lang="en-US" b="0" i="0"/>
            <a:t>What obstacles or blockers am I facing toward meeting these goals?</a:t>
          </a:r>
          <a:endParaRPr lang="en-US"/>
        </a:p>
      </dgm:t>
    </dgm:pt>
    <dgm:pt modelId="{62FA40C4-0D46-4B59-A428-36B4781F7075}" type="parTrans" cxnId="{D2C2979A-51C1-4D44-AC88-CAA4E10B932B}">
      <dgm:prSet/>
      <dgm:spPr/>
      <dgm:t>
        <a:bodyPr/>
        <a:lstStyle/>
        <a:p>
          <a:endParaRPr lang="en-US"/>
        </a:p>
      </dgm:t>
    </dgm:pt>
    <dgm:pt modelId="{0C89E83F-7C6F-4969-9B02-A1EB1DC9D3B1}" type="sibTrans" cxnId="{D2C2979A-51C1-4D44-AC88-CAA4E10B932B}">
      <dgm:prSet/>
      <dgm:spPr/>
      <dgm:t>
        <a:bodyPr/>
        <a:lstStyle/>
        <a:p>
          <a:endParaRPr lang="en-US"/>
        </a:p>
      </dgm:t>
    </dgm:pt>
    <dgm:pt modelId="{E77013A1-329B-43DF-BFB4-55EF9C605F5B}" type="pres">
      <dgm:prSet presAssocID="{505DDB8E-EC28-41C2-883E-3B805F651D81}" presName="vert0" presStyleCnt="0">
        <dgm:presLayoutVars>
          <dgm:dir/>
          <dgm:animOne val="branch"/>
          <dgm:animLvl val="lvl"/>
        </dgm:presLayoutVars>
      </dgm:prSet>
      <dgm:spPr/>
    </dgm:pt>
    <dgm:pt modelId="{FC6D8FF9-FA7F-414B-B463-6E72D7499B96}" type="pres">
      <dgm:prSet presAssocID="{D6707602-0F5D-47E2-8348-70DEB886611B}" presName="thickLine" presStyleLbl="alignNode1" presStyleIdx="0" presStyleCnt="9"/>
      <dgm:spPr/>
    </dgm:pt>
    <dgm:pt modelId="{1E48F425-9CCA-4E6E-B919-3F89E73F40EC}" type="pres">
      <dgm:prSet presAssocID="{D6707602-0F5D-47E2-8348-70DEB886611B}" presName="horz1" presStyleCnt="0"/>
      <dgm:spPr/>
    </dgm:pt>
    <dgm:pt modelId="{D407CB91-9A46-42D5-BD6E-990A28E9EB10}" type="pres">
      <dgm:prSet presAssocID="{D6707602-0F5D-47E2-8348-70DEB886611B}" presName="tx1" presStyleLbl="revTx" presStyleIdx="0" presStyleCnt="9"/>
      <dgm:spPr/>
    </dgm:pt>
    <dgm:pt modelId="{592B535C-B8DB-46C1-BDF3-BA11DDA909F5}" type="pres">
      <dgm:prSet presAssocID="{D6707602-0F5D-47E2-8348-70DEB886611B}" presName="vert1" presStyleCnt="0"/>
      <dgm:spPr/>
    </dgm:pt>
    <dgm:pt modelId="{207B75E8-251D-4CBF-80EB-3F8E3F87261B}" type="pres">
      <dgm:prSet presAssocID="{0331900A-ABF9-4682-AD23-6B0CDC34C4A9}" presName="thickLine" presStyleLbl="alignNode1" presStyleIdx="1" presStyleCnt="9"/>
      <dgm:spPr/>
    </dgm:pt>
    <dgm:pt modelId="{23817AA5-655A-40D3-85A9-DEF2F90CF863}" type="pres">
      <dgm:prSet presAssocID="{0331900A-ABF9-4682-AD23-6B0CDC34C4A9}" presName="horz1" presStyleCnt="0"/>
      <dgm:spPr/>
    </dgm:pt>
    <dgm:pt modelId="{21D82956-E50C-46A1-9C8D-579CC0D2F979}" type="pres">
      <dgm:prSet presAssocID="{0331900A-ABF9-4682-AD23-6B0CDC34C4A9}" presName="tx1" presStyleLbl="revTx" presStyleIdx="1" presStyleCnt="9"/>
      <dgm:spPr/>
    </dgm:pt>
    <dgm:pt modelId="{D1E6798E-D0D9-44CA-874F-B5821AAF2C9C}" type="pres">
      <dgm:prSet presAssocID="{0331900A-ABF9-4682-AD23-6B0CDC34C4A9}" presName="vert1" presStyleCnt="0"/>
      <dgm:spPr/>
    </dgm:pt>
    <dgm:pt modelId="{F11CAF97-BB08-4BDE-AD91-2B36CFA65682}" type="pres">
      <dgm:prSet presAssocID="{2D669509-1C4F-4497-BB5C-F4A6FD7A703C}" presName="thickLine" presStyleLbl="alignNode1" presStyleIdx="2" presStyleCnt="9"/>
      <dgm:spPr/>
    </dgm:pt>
    <dgm:pt modelId="{564C96D1-79DD-424B-9A57-7C20D480FB0B}" type="pres">
      <dgm:prSet presAssocID="{2D669509-1C4F-4497-BB5C-F4A6FD7A703C}" presName="horz1" presStyleCnt="0"/>
      <dgm:spPr/>
    </dgm:pt>
    <dgm:pt modelId="{71A6DAE0-4CBE-436C-9810-B75D5582E5BB}" type="pres">
      <dgm:prSet presAssocID="{2D669509-1C4F-4497-BB5C-F4A6FD7A703C}" presName="tx1" presStyleLbl="revTx" presStyleIdx="2" presStyleCnt="9"/>
      <dgm:spPr/>
    </dgm:pt>
    <dgm:pt modelId="{D72FFDDF-1C99-44D2-BB45-452ED9B3FE7D}" type="pres">
      <dgm:prSet presAssocID="{2D669509-1C4F-4497-BB5C-F4A6FD7A703C}" presName="vert1" presStyleCnt="0"/>
      <dgm:spPr/>
    </dgm:pt>
    <dgm:pt modelId="{CE035E9C-1EBB-4DD9-96F6-97B376A1BAAA}" type="pres">
      <dgm:prSet presAssocID="{099C7CD2-8690-4217-9604-8C5F4C1C487D}" presName="thickLine" presStyleLbl="alignNode1" presStyleIdx="3" presStyleCnt="9"/>
      <dgm:spPr/>
    </dgm:pt>
    <dgm:pt modelId="{1AF72412-D252-4FCB-89AE-7E286B7F168E}" type="pres">
      <dgm:prSet presAssocID="{099C7CD2-8690-4217-9604-8C5F4C1C487D}" presName="horz1" presStyleCnt="0"/>
      <dgm:spPr/>
    </dgm:pt>
    <dgm:pt modelId="{06037B0D-7E11-4C4A-B173-0F04B205C89A}" type="pres">
      <dgm:prSet presAssocID="{099C7CD2-8690-4217-9604-8C5F4C1C487D}" presName="tx1" presStyleLbl="revTx" presStyleIdx="3" presStyleCnt="9"/>
      <dgm:spPr/>
    </dgm:pt>
    <dgm:pt modelId="{9072CA19-9D81-41B5-9B0E-C679C27312BD}" type="pres">
      <dgm:prSet presAssocID="{099C7CD2-8690-4217-9604-8C5F4C1C487D}" presName="vert1" presStyleCnt="0"/>
      <dgm:spPr/>
    </dgm:pt>
    <dgm:pt modelId="{F3C048A6-A823-463A-AEF8-F8DCBED36C2E}" type="pres">
      <dgm:prSet presAssocID="{1BB3B09A-C88A-4392-B4DC-196CBFC6AF54}" presName="thickLine" presStyleLbl="alignNode1" presStyleIdx="4" presStyleCnt="9"/>
      <dgm:spPr/>
    </dgm:pt>
    <dgm:pt modelId="{DF9C55BA-2C30-43CF-9051-C38197F64666}" type="pres">
      <dgm:prSet presAssocID="{1BB3B09A-C88A-4392-B4DC-196CBFC6AF54}" presName="horz1" presStyleCnt="0"/>
      <dgm:spPr/>
    </dgm:pt>
    <dgm:pt modelId="{483FC120-65C9-4911-9EEA-D436BACE9C11}" type="pres">
      <dgm:prSet presAssocID="{1BB3B09A-C88A-4392-B4DC-196CBFC6AF54}" presName="tx1" presStyleLbl="revTx" presStyleIdx="4" presStyleCnt="9"/>
      <dgm:spPr/>
    </dgm:pt>
    <dgm:pt modelId="{12DA283F-52B3-4B89-8E2A-5DB2E02E8501}" type="pres">
      <dgm:prSet presAssocID="{1BB3B09A-C88A-4392-B4DC-196CBFC6AF54}" presName="vert1" presStyleCnt="0"/>
      <dgm:spPr/>
    </dgm:pt>
    <dgm:pt modelId="{82162D73-E2C7-4100-AE3D-FCEBBAA65E05}" type="pres">
      <dgm:prSet presAssocID="{C2092170-29F5-4422-97BE-8A0F06640005}" presName="thickLine" presStyleLbl="alignNode1" presStyleIdx="5" presStyleCnt="9"/>
      <dgm:spPr/>
    </dgm:pt>
    <dgm:pt modelId="{5B2278F3-119D-4B62-9A0F-E79C76AF86A1}" type="pres">
      <dgm:prSet presAssocID="{C2092170-29F5-4422-97BE-8A0F06640005}" presName="horz1" presStyleCnt="0"/>
      <dgm:spPr/>
    </dgm:pt>
    <dgm:pt modelId="{49AC1D23-E62D-4E61-834C-E2FD2F9B5EDE}" type="pres">
      <dgm:prSet presAssocID="{C2092170-29F5-4422-97BE-8A0F06640005}" presName="tx1" presStyleLbl="revTx" presStyleIdx="5" presStyleCnt="9"/>
      <dgm:spPr/>
    </dgm:pt>
    <dgm:pt modelId="{DBF928D8-A921-4DC1-90F2-C03632673155}" type="pres">
      <dgm:prSet presAssocID="{C2092170-29F5-4422-97BE-8A0F06640005}" presName="vert1" presStyleCnt="0"/>
      <dgm:spPr/>
    </dgm:pt>
    <dgm:pt modelId="{0E84722C-D299-4F11-865C-C67594ECF6DE}" type="pres">
      <dgm:prSet presAssocID="{6EB808C4-2095-44A2-8F49-A676F0344F1A}" presName="thickLine" presStyleLbl="alignNode1" presStyleIdx="6" presStyleCnt="9"/>
      <dgm:spPr/>
    </dgm:pt>
    <dgm:pt modelId="{C5F85A87-CF07-4760-9009-53CD9AB29925}" type="pres">
      <dgm:prSet presAssocID="{6EB808C4-2095-44A2-8F49-A676F0344F1A}" presName="horz1" presStyleCnt="0"/>
      <dgm:spPr/>
    </dgm:pt>
    <dgm:pt modelId="{94672B89-45C8-4A19-A3EF-418CC7ACF5E1}" type="pres">
      <dgm:prSet presAssocID="{6EB808C4-2095-44A2-8F49-A676F0344F1A}" presName="tx1" presStyleLbl="revTx" presStyleIdx="6" presStyleCnt="9"/>
      <dgm:spPr/>
    </dgm:pt>
    <dgm:pt modelId="{92D4D448-6A29-4996-8A16-3A4EC6E38697}" type="pres">
      <dgm:prSet presAssocID="{6EB808C4-2095-44A2-8F49-A676F0344F1A}" presName="vert1" presStyleCnt="0"/>
      <dgm:spPr/>
    </dgm:pt>
    <dgm:pt modelId="{D2A3BE69-248E-4C46-853B-EAAE03C9A26C}" type="pres">
      <dgm:prSet presAssocID="{D4E694C5-06D0-4A86-9095-C858863F56B5}" presName="thickLine" presStyleLbl="alignNode1" presStyleIdx="7" presStyleCnt="9"/>
      <dgm:spPr/>
    </dgm:pt>
    <dgm:pt modelId="{F092DD6C-58E9-4501-8618-E3042888594D}" type="pres">
      <dgm:prSet presAssocID="{D4E694C5-06D0-4A86-9095-C858863F56B5}" presName="horz1" presStyleCnt="0"/>
      <dgm:spPr/>
    </dgm:pt>
    <dgm:pt modelId="{8907B911-AA1B-4B47-BB84-D56E9D9D201A}" type="pres">
      <dgm:prSet presAssocID="{D4E694C5-06D0-4A86-9095-C858863F56B5}" presName="tx1" presStyleLbl="revTx" presStyleIdx="7" presStyleCnt="9"/>
      <dgm:spPr/>
    </dgm:pt>
    <dgm:pt modelId="{A190C3FE-DC3D-43B3-8E02-89A1DFCB1D96}" type="pres">
      <dgm:prSet presAssocID="{D4E694C5-06D0-4A86-9095-C858863F56B5}" presName="vert1" presStyleCnt="0"/>
      <dgm:spPr/>
    </dgm:pt>
    <dgm:pt modelId="{33C1944C-EE4E-4732-ABA3-AE5698BC0BEC}" type="pres">
      <dgm:prSet presAssocID="{2D1B9354-1C86-425A-BB01-17EE75369E11}" presName="thickLine" presStyleLbl="alignNode1" presStyleIdx="8" presStyleCnt="9"/>
      <dgm:spPr/>
    </dgm:pt>
    <dgm:pt modelId="{D5B83384-8A5F-4116-9CA4-7810CBC03C00}" type="pres">
      <dgm:prSet presAssocID="{2D1B9354-1C86-425A-BB01-17EE75369E11}" presName="horz1" presStyleCnt="0"/>
      <dgm:spPr/>
    </dgm:pt>
    <dgm:pt modelId="{6AF31808-321E-4116-AB19-934459DC434F}" type="pres">
      <dgm:prSet presAssocID="{2D1B9354-1C86-425A-BB01-17EE75369E11}" presName="tx1" presStyleLbl="revTx" presStyleIdx="8" presStyleCnt="9"/>
      <dgm:spPr/>
    </dgm:pt>
    <dgm:pt modelId="{47A5ACF9-1B66-4D95-B592-575E9A6D39C8}" type="pres">
      <dgm:prSet presAssocID="{2D1B9354-1C86-425A-BB01-17EE75369E11}" presName="vert1" presStyleCnt="0"/>
      <dgm:spPr/>
    </dgm:pt>
  </dgm:ptLst>
  <dgm:cxnLst>
    <dgm:cxn modelId="{D9065C17-D0E1-4F8D-A916-4673AE8BA01E}" type="presOf" srcId="{2D669509-1C4F-4497-BB5C-F4A6FD7A703C}" destId="{71A6DAE0-4CBE-436C-9810-B75D5582E5BB}" srcOrd="0" destOrd="0" presId="urn:microsoft.com/office/officeart/2008/layout/LinedList"/>
    <dgm:cxn modelId="{F0D1571C-9E13-4D87-80C6-4344F58D5573}" srcId="{505DDB8E-EC28-41C2-883E-3B805F651D81}" destId="{C2092170-29F5-4422-97BE-8A0F06640005}" srcOrd="5" destOrd="0" parTransId="{256B169F-DDA5-426E-A238-9CE09F953A0A}" sibTransId="{DCC7F873-4A7B-424D-995F-4F03AD99AF92}"/>
    <dgm:cxn modelId="{8ECD4D2F-660D-47C7-8581-4478C97CECEE}" type="presOf" srcId="{6EB808C4-2095-44A2-8F49-A676F0344F1A}" destId="{94672B89-45C8-4A19-A3EF-418CC7ACF5E1}" srcOrd="0" destOrd="0" presId="urn:microsoft.com/office/officeart/2008/layout/LinedList"/>
    <dgm:cxn modelId="{775A0430-0D55-4269-A490-B8A1FEC90877}" srcId="{505DDB8E-EC28-41C2-883E-3B805F651D81}" destId="{2D669509-1C4F-4497-BB5C-F4A6FD7A703C}" srcOrd="2" destOrd="0" parTransId="{DAAC1ABE-4652-4D9A-A657-8ACAFEA397E3}" sibTransId="{6930FB8D-4545-4AD9-90B0-8D18624AD7E5}"/>
    <dgm:cxn modelId="{2B51273F-A97A-4C3F-B6B1-EDBCB6C79BFF}" type="presOf" srcId="{1BB3B09A-C88A-4392-B4DC-196CBFC6AF54}" destId="{483FC120-65C9-4911-9EEA-D436BACE9C11}" srcOrd="0" destOrd="0" presId="urn:microsoft.com/office/officeart/2008/layout/LinedList"/>
    <dgm:cxn modelId="{CC64FE5F-9226-4EF8-BDDB-5B63320C10B9}" srcId="{505DDB8E-EC28-41C2-883E-3B805F651D81}" destId="{6EB808C4-2095-44A2-8F49-A676F0344F1A}" srcOrd="6" destOrd="0" parTransId="{DFB08334-0986-4938-ABDD-1BDD3EB3554C}" sibTransId="{D3049199-088A-4139-AB39-6B42B88AB568}"/>
    <dgm:cxn modelId="{DFFFB766-BF6C-47FA-9F71-B1D94CD8DA7A}" type="presOf" srcId="{505DDB8E-EC28-41C2-883E-3B805F651D81}" destId="{E77013A1-329B-43DF-BFB4-55EF9C605F5B}" srcOrd="0" destOrd="0" presId="urn:microsoft.com/office/officeart/2008/layout/LinedList"/>
    <dgm:cxn modelId="{76CCA46E-3153-4500-9FD0-1AEE6AC822FF}" srcId="{505DDB8E-EC28-41C2-883E-3B805F651D81}" destId="{D6707602-0F5D-47E2-8348-70DEB886611B}" srcOrd="0" destOrd="0" parTransId="{645C5E13-75B2-4844-AA0B-22EAC4BF5874}" sibTransId="{0A838658-6904-4B41-88C2-9B78CD048CBC}"/>
    <dgm:cxn modelId="{45D6E77E-B00C-4B64-AF1D-FB9247F7845D}" type="presOf" srcId="{0331900A-ABF9-4682-AD23-6B0CDC34C4A9}" destId="{21D82956-E50C-46A1-9C8D-579CC0D2F979}" srcOrd="0" destOrd="0" presId="urn:microsoft.com/office/officeart/2008/layout/LinedList"/>
    <dgm:cxn modelId="{0CF31590-4511-4055-BAED-EB6A9F30D38E}" srcId="{505DDB8E-EC28-41C2-883E-3B805F651D81}" destId="{D4E694C5-06D0-4A86-9095-C858863F56B5}" srcOrd="7" destOrd="0" parTransId="{6B8EC78C-CA69-4AFE-AE4C-7935A4851DF1}" sibTransId="{11F0D56F-C8AF-4647-89B0-65932E2E6B8E}"/>
    <dgm:cxn modelId="{D2C2979A-51C1-4D44-AC88-CAA4E10B932B}" srcId="{505DDB8E-EC28-41C2-883E-3B805F651D81}" destId="{2D1B9354-1C86-425A-BB01-17EE75369E11}" srcOrd="8" destOrd="0" parTransId="{62FA40C4-0D46-4B59-A428-36B4781F7075}" sibTransId="{0C89E83F-7C6F-4969-9B02-A1EB1DC9D3B1}"/>
    <dgm:cxn modelId="{6C6A509D-97B4-4E98-8668-EABEDA34BEDC}" type="presOf" srcId="{D6707602-0F5D-47E2-8348-70DEB886611B}" destId="{D407CB91-9A46-42D5-BD6E-990A28E9EB10}" srcOrd="0" destOrd="0" presId="urn:microsoft.com/office/officeart/2008/layout/LinedList"/>
    <dgm:cxn modelId="{22B4C8A7-A3F5-4EE6-ACEC-AFD5E70317A9}" type="presOf" srcId="{D4E694C5-06D0-4A86-9095-C858863F56B5}" destId="{8907B911-AA1B-4B47-BB84-D56E9D9D201A}" srcOrd="0" destOrd="0" presId="urn:microsoft.com/office/officeart/2008/layout/LinedList"/>
    <dgm:cxn modelId="{4F8720B6-5F32-4DA4-A04D-94EDF383CC68}" srcId="{505DDB8E-EC28-41C2-883E-3B805F651D81}" destId="{1BB3B09A-C88A-4392-B4DC-196CBFC6AF54}" srcOrd="4" destOrd="0" parTransId="{40EAE861-3D53-47F5-AF29-5B5C1CD17804}" sibTransId="{B5591C05-47FE-4884-B566-8F0845965A99}"/>
    <dgm:cxn modelId="{231E6CDB-73B8-4DA0-92D2-A83EE53FA961}" srcId="{505DDB8E-EC28-41C2-883E-3B805F651D81}" destId="{0331900A-ABF9-4682-AD23-6B0CDC34C4A9}" srcOrd="1" destOrd="0" parTransId="{0330FDDB-2AD1-4900-A927-F8E082DCE735}" sibTransId="{C4F47E2C-C560-40A6-9319-3DF6D800CFFE}"/>
    <dgm:cxn modelId="{7DE1FAEC-DDA8-4D82-9FEE-32805A8EE4C7}" type="presOf" srcId="{C2092170-29F5-4422-97BE-8A0F06640005}" destId="{49AC1D23-E62D-4E61-834C-E2FD2F9B5EDE}" srcOrd="0" destOrd="0" presId="urn:microsoft.com/office/officeart/2008/layout/LinedList"/>
    <dgm:cxn modelId="{E1CEFFEE-B76A-4CF1-BB36-8099661166F2}" srcId="{505DDB8E-EC28-41C2-883E-3B805F651D81}" destId="{099C7CD2-8690-4217-9604-8C5F4C1C487D}" srcOrd="3" destOrd="0" parTransId="{A7507722-EC1E-4EEC-8B9A-44A5F0971C8D}" sibTransId="{E785127A-F763-430E-B258-56EEC6ABD297}"/>
    <dgm:cxn modelId="{841829FD-B5F5-43D3-87AE-29949210942E}" type="presOf" srcId="{2D1B9354-1C86-425A-BB01-17EE75369E11}" destId="{6AF31808-321E-4116-AB19-934459DC434F}" srcOrd="0" destOrd="0" presId="urn:microsoft.com/office/officeart/2008/layout/LinedList"/>
    <dgm:cxn modelId="{5164F9FF-1F92-43D4-92BD-38AF6D120E2E}" type="presOf" srcId="{099C7CD2-8690-4217-9604-8C5F4C1C487D}" destId="{06037B0D-7E11-4C4A-B173-0F04B205C89A}" srcOrd="0" destOrd="0" presId="urn:microsoft.com/office/officeart/2008/layout/LinedList"/>
    <dgm:cxn modelId="{0EF9B919-C01A-46A7-847F-8269104883D3}" type="presParOf" srcId="{E77013A1-329B-43DF-BFB4-55EF9C605F5B}" destId="{FC6D8FF9-FA7F-414B-B463-6E72D7499B96}" srcOrd="0" destOrd="0" presId="urn:microsoft.com/office/officeart/2008/layout/LinedList"/>
    <dgm:cxn modelId="{5516960A-94B1-4517-B882-9AA565F8A7D1}" type="presParOf" srcId="{E77013A1-329B-43DF-BFB4-55EF9C605F5B}" destId="{1E48F425-9CCA-4E6E-B919-3F89E73F40EC}" srcOrd="1" destOrd="0" presId="urn:microsoft.com/office/officeart/2008/layout/LinedList"/>
    <dgm:cxn modelId="{EBA29214-8E81-4020-B30B-1ECFCE226422}" type="presParOf" srcId="{1E48F425-9CCA-4E6E-B919-3F89E73F40EC}" destId="{D407CB91-9A46-42D5-BD6E-990A28E9EB10}" srcOrd="0" destOrd="0" presId="urn:microsoft.com/office/officeart/2008/layout/LinedList"/>
    <dgm:cxn modelId="{22816AB2-5228-42A3-A3D9-3F8AFFD900E8}" type="presParOf" srcId="{1E48F425-9CCA-4E6E-B919-3F89E73F40EC}" destId="{592B535C-B8DB-46C1-BDF3-BA11DDA909F5}" srcOrd="1" destOrd="0" presId="urn:microsoft.com/office/officeart/2008/layout/LinedList"/>
    <dgm:cxn modelId="{B121B2C1-1E8B-42E8-AD94-D0DDF4FCCB0D}" type="presParOf" srcId="{E77013A1-329B-43DF-BFB4-55EF9C605F5B}" destId="{207B75E8-251D-4CBF-80EB-3F8E3F87261B}" srcOrd="2" destOrd="0" presId="urn:microsoft.com/office/officeart/2008/layout/LinedList"/>
    <dgm:cxn modelId="{C0E487DD-C1EB-4695-938C-462226E885E5}" type="presParOf" srcId="{E77013A1-329B-43DF-BFB4-55EF9C605F5B}" destId="{23817AA5-655A-40D3-85A9-DEF2F90CF863}" srcOrd="3" destOrd="0" presId="urn:microsoft.com/office/officeart/2008/layout/LinedList"/>
    <dgm:cxn modelId="{E27BAB59-F64D-4C13-A42E-C022F2C4DCA1}" type="presParOf" srcId="{23817AA5-655A-40D3-85A9-DEF2F90CF863}" destId="{21D82956-E50C-46A1-9C8D-579CC0D2F979}" srcOrd="0" destOrd="0" presId="urn:microsoft.com/office/officeart/2008/layout/LinedList"/>
    <dgm:cxn modelId="{7F343AFF-3F88-47D6-8F80-F13DE0B14B00}" type="presParOf" srcId="{23817AA5-655A-40D3-85A9-DEF2F90CF863}" destId="{D1E6798E-D0D9-44CA-874F-B5821AAF2C9C}" srcOrd="1" destOrd="0" presId="urn:microsoft.com/office/officeart/2008/layout/LinedList"/>
    <dgm:cxn modelId="{9237A44F-CFD4-400D-BCAD-48AF74CDC68A}" type="presParOf" srcId="{E77013A1-329B-43DF-BFB4-55EF9C605F5B}" destId="{F11CAF97-BB08-4BDE-AD91-2B36CFA65682}" srcOrd="4" destOrd="0" presId="urn:microsoft.com/office/officeart/2008/layout/LinedList"/>
    <dgm:cxn modelId="{B32259C7-9323-4B51-9C07-C2E242B44E57}" type="presParOf" srcId="{E77013A1-329B-43DF-BFB4-55EF9C605F5B}" destId="{564C96D1-79DD-424B-9A57-7C20D480FB0B}" srcOrd="5" destOrd="0" presId="urn:microsoft.com/office/officeart/2008/layout/LinedList"/>
    <dgm:cxn modelId="{1A78F66E-925F-4C36-BD45-42C467CE68B7}" type="presParOf" srcId="{564C96D1-79DD-424B-9A57-7C20D480FB0B}" destId="{71A6DAE0-4CBE-436C-9810-B75D5582E5BB}" srcOrd="0" destOrd="0" presId="urn:microsoft.com/office/officeart/2008/layout/LinedList"/>
    <dgm:cxn modelId="{12F2B9D4-DAE7-4073-84E2-636D1F72F13E}" type="presParOf" srcId="{564C96D1-79DD-424B-9A57-7C20D480FB0B}" destId="{D72FFDDF-1C99-44D2-BB45-452ED9B3FE7D}" srcOrd="1" destOrd="0" presId="urn:microsoft.com/office/officeart/2008/layout/LinedList"/>
    <dgm:cxn modelId="{56A6CC48-732A-4B4F-AC1C-9D06BB7909CB}" type="presParOf" srcId="{E77013A1-329B-43DF-BFB4-55EF9C605F5B}" destId="{CE035E9C-1EBB-4DD9-96F6-97B376A1BAAA}" srcOrd="6" destOrd="0" presId="urn:microsoft.com/office/officeart/2008/layout/LinedList"/>
    <dgm:cxn modelId="{880FAF45-953C-4720-885F-9A1C474F6F75}" type="presParOf" srcId="{E77013A1-329B-43DF-BFB4-55EF9C605F5B}" destId="{1AF72412-D252-4FCB-89AE-7E286B7F168E}" srcOrd="7" destOrd="0" presId="urn:microsoft.com/office/officeart/2008/layout/LinedList"/>
    <dgm:cxn modelId="{A1267BAD-1C69-4AD6-A738-33378207B96D}" type="presParOf" srcId="{1AF72412-D252-4FCB-89AE-7E286B7F168E}" destId="{06037B0D-7E11-4C4A-B173-0F04B205C89A}" srcOrd="0" destOrd="0" presId="urn:microsoft.com/office/officeart/2008/layout/LinedList"/>
    <dgm:cxn modelId="{73B1F158-F836-4FD0-AEF7-05A1AF6D5919}" type="presParOf" srcId="{1AF72412-D252-4FCB-89AE-7E286B7F168E}" destId="{9072CA19-9D81-41B5-9B0E-C679C27312BD}" srcOrd="1" destOrd="0" presId="urn:microsoft.com/office/officeart/2008/layout/LinedList"/>
    <dgm:cxn modelId="{7866D3F5-99C3-4B09-8914-27999902B7ED}" type="presParOf" srcId="{E77013A1-329B-43DF-BFB4-55EF9C605F5B}" destId="{F3C048A6-A823-463A-AEF8-F8DCBED36C2E}" srcOrd="8" destOrd="0" presId="urn:microsoft.com/office/officeart/2008/layout/LinedList"/>
    <dgm:cxn modelId="{74F29338-48A9-4956-9057-563A8DD329C0}" type="presParOf" srcId="{E77013A1-329B-43DF-BFB4-55EF9C605F5B}" destId="{DF9C55BA-2C30-43CF-9051-C38197F64666}" srcOrd="9" destOrd="0" presId="urn:microsoft.com/office/officeart/2008/layout/LinedList"/>
    <dgm:cxn modelId="{7FA006C8-B55C-41FB-AAF9-64B31EE4D6A0}" type="presParOf" srcId="{DF9C55BA-2C30-43CF-9051-C38197F64666}" destId="{483FC120-65C9-4911-9EEA-D436BACE9C11}" srcOrd="0" destOrd="0" presId="urn:microsoft.com/office/officeart/2008/layout/LinedList"/>
    <dgm:cxn modelId="{60098ECA-703F-413B-AD47-3FAAD02156F1}" type="presParOf" srcId="{DF9C55BA-2C30-43CF-9051-C38197F64666}" destId="{12DA283F-52B3-4B89-8E2A-5DB2E02E8501}" srcOrd="1" destOrd="0" presId="urn:microsoft.com/office/officeart/2008/layout/LinedList"/>
    <dgm:cxn modelId="{26441741-8032-45AB-AB7A-463E5CDFB645}" type="presParOf" srcId="{E77013A1-329B-43DF-BFB4-55EF9C605F5B}" destId="{82162D73-E2C7-4100-AE3D-FCEBBAA65E05}" srcOrd="10" destOrd="0" presId="urn:microsoft.com/office/officeart/2008/layout/LinedList"/>
    <dgm:cxn modelId="{76A71AAF-9F4E-4373-8989-FF76BC659C2D}" type="presParOf" srcId="{E77013A1-329B-43DF-BFB4-55EF9C605F5B}" destId="{5B2278F3-119D-4B62-9A0F-E79C76AF86A1}" srcOrd="11" destOrd="0" presId="urn:microsoft.com/office/officeart/2008/layout/LinedList"/>
    <dgm:cxn modelId="{F9C184D3-5C13-4A72-B006-05054B908610}" type="presParOf" srcId="{5B2278F3-119D-4B62-9A0F-E79C76AF86A1}" destId="{49AC1D23-E62D-4E61-834C-E2FD2F9B5EDE}" srcOrd="0" destOrd="0" presId="urn:microsoft.com/office/officeart/2008/layout/LinedList"/>
    <dgm:cxn modelId="{FB0CF39A-17AA-43F7-8AFF-D93A78081E7F}" type="presParOf" srcId="{5B2278F3-119D-4B62-9A0F-E79C76AF86A1}" destId="{DBF928D8-A921-4DC1-90F2-C03632673155}" srcOrd="1" destOrd="0" presId="urn:microsoft.com/office/officeart/2008/layout/LinedList"/>
    <dgm:cxn modelId="{82690C21-DC14-4848-8FD6-C92D68BAA7D0}" type="presParOf" srcId="{E77013A1-329B-43DF-BFB4-55EF9C605F5B}" destId="{0E84722C-D299-4F11-865C-C67594ECF6DE}" srcOrd="12" destOrd="0" presId="urn:microsoft.com/office/officeart/2008/layout/LinedList"/>
    <dgm:cxn modelId="{58ED78C7-D828-45EF-AC97-88AD61B910E0}" type="presParOf" srcId="{E77013A1-329B-43DF-BFB4-55EF9C605F5B}" destId="{C5F85A87-CF07-4760-9009-53CD9AB29925}" srcOrd="13" destOrd="0" presId="urn:microsoft.com/office/officeart/2008/layout/LinedList"/>
    <dgm:cxn modelId="{37A42B98-469E-4C8A-A64C-1B52B2CBB03B}" type="presParOf" srcId="{C5F85A87-CF07-4760-9009-53CD9AB29925}" destId="{94672B89-45C8-4A19-A3EF-418CC7ACF5E1}" srcOrd="0" destOrd="0" presId="urn:microsoft.com/office/officeart/2008/layout/LinedList"/>
    <dgm:cxn modelId="{28A2847A-3903-49DD-9584-7ECD849A8F44}" type="presParOf" srcId="{C5F85A87-CF07-4760-9009-53CD9AB29925}" destId="{92D4D448-6A29-4996-8A16-3A4EC6E38697}" srcOrd="1" destOrd="0" presId="urn:microsoft.com/office/officeart/2008/layout/LinedList"/>
    <dgm:cxn modelId="{33465401-4E8F-4288-944D-AD6A8D68AD19}" type="presParOf" srcId="{E77013A1-329B-43DF-BFB4-55EF9C605F5B}" destId="{D2A3BE69-248E-4C46-853B-EAAE03C9A26C}" srcOrd="14" destOrd="0" presId="urn:microsoft.com/office/officeart/2008/layout/LinedList"/>
    <dgm:cxn modelId="{7AA4DB5E-1EA7-4481-9AE7-C5838188C00B}" type="presParOf" srcId="{E77013A1-329B-43DF-BFB4-55EF9C605F5B}" destId="{F092DD6C-58E9-4501-8618-E3042888594D}" srcOrd="15" destOrd="0" presId="urn:microsoft.com/office/officeart/2008/layout/LinedList"/>
    <dgm:cxn modelId="{ED075799-EAFF-4CE7-8DF9-1631B1B6681B}" type="presParOf" srcId="{F092DD6C-58E9-4501-8618-E3042888594D}" destId="{8907B911-AA1B-4B47-BB84-D56E9D9D201A}" srcOrd="0" destOrd="0" presId="urn:microsoft.com/office/officeart/2008/layout/LinedList"/>
    <dgm:cxn modelId="{745A9D17-BAE0-4B3E-995C-FA048E42E7EB}" type="presParOf" srcId="{F092DD6C-58E9-4501-8618-E3042888594D}" destId="{A190C3FE-DC3D-43B3-8E02-89A1DFCB1D96}" srcOrd="1" destOrd="0" presId="urn:microsoft.com/office/officeart/2008/layout/LinedList"/>
    <dgm:cxn modelId="{2C57212F-4FB9-4B52-8028-BDCE2D642E6A}" type="presParOf" srcId="{E77013A1-329B-43DF-BFB4-55EF9C605F5B}" destId="{33C1944C-EE4E-4732-ABA3-AE5698BC0BEC}" srcOrd="16" destOrd="0" presId="urn:microsoft.com/office/officeart/2008/layout/LinedList"/>
    <dgm:cxn modelId="{867E1B9E-1A51-425B-8D02-1FC68BBDE74A}" type="presParOf" srcId="{E77013A1-329B-43DF-BFB4-55EF9C605F5B}" destId="{D5B83384-8A5F-4116-9CA4-7810CBC03C00}" srcOrd="17" destOrd="0" presId="urn:microsoft.com/office/officeart/2008/layout/LinedList"/>
    <dgm:cxn modelId="{F2225B3D-F8B4-4DDD-B8B4-2D26B852CDF8}" type="presParOf" srcId="{D5B83384-8A5F-4116-9CA4-7810CBC03C00}" destId="{6AF31808-321E-4116-AB19-934459DC434F}" srcOrd="0" destOrd="0" presId="urn:microsoft.com/office/officeart/2008/layout/LinedList"/>
    <dgm:cxn modelId="{744FAB51-DA51-4DDD-818B-3E6626A8BB65}" type="presParOf" srcId="{D5B83384-8A5F-4116-9CA4-7810CBC03C00}" destId="{47A5ACF9-1B66-4D95-B592-575E9A6D39C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FCEF8D-65CC-4445-8A1E-B5E56168EA02}" type="doc">
      <dgm:prSet loTypeId="urn:microsoft.com/office/officeart/2016/7/layout/VerticalHollowActionList" loCatId="List" qsTypeId="urn:microsoft.com/office/officeart/2005/8/quickstyle/simple1" qsCatId="simple" csTypeId="urn:microsoft.com/office/officeart/2005/8/colors/colorful2" csCatId="colorful" phldr="1"/>
      <dgm:spPr/>
      <dgm:t>
        <a:bodyPr/>
        <a:lstStyle/>
        <a:p>
          <a:endParaRPr lang="en-US"/>
        </a:p>
      </dgm:t>
    </dgm:pt>
    <dgm:pt modelId="{13F10607-8B94-443A-866D-39A520FE9CFC}">
      <dgm:prSet/>
      <dgm:spPr/>
      <dgm:t>
        <a:bodyPr/>
        <a:lstStyle/>
        <a:p>
          <a:r>
            <a:rPr lang="en-US" b="0"/>
            <a:t>Building</a:t>
          </a:r>
        </a:p>
      </dgm:t>
    </dgm:pt>
    <dgm:pt modelId="{2A9B80C2-FA7F-4188-83F4-F8EBCB6949CB}" type="parTrans" cxnId="{0297ECB3-7E83-4F39-B4FD-F4FB85B62BD1}">
      <dgm:prSet/>
      <dgm:spPr/>
      <dgm:t>
        <a:bodyPr/>
        <a:lstStyle/>
        <a:p>
          <a:endParaRPr lang="en-US" b="0">
            <a:solidFill>
              <a:schemeClr val="tx1"/>
            </a:solidFill>
          </a:endParaRPr>
        </a:p>
      </dgm:t>
    </dgm:pt>
    <dgm:pt modelId="{1B3785C0-7CA7-48C8-925B-E84E7D63EFEE}" type="sibTrans" cxnId="{0297ECB3-7E83-4F39-B4FD-F4FB85B62BD1}">
      <dgm:prSet/>
      <dgm:spPr/>
      <dgm:t>
        <a:bodyPr/>
        <a:lstStyle/>
        <a:p>
          <a:endParaRPr lang="en-US" b="0">
            <a:solidFill>
              <a:schemeClr val="tx1"/>
            </a:solidFill>
          </a:endParaRPr>
        </a:p>
      </dgm:t>
    </dgm:pt>
    <dgm:pt modelId="{E99598A7-D206-4C7B-B7C6-5C7FCEC94376}">
      <dgm:prSet custT="1"/>
      <dgm:spPr/>
      <dgm:t>
        <a:bodyPr/>
        <a:lstStyle/>
        <a:p>
          <a:r>
            <a:rPr lang="en-US" sz="2400" b="0" dirty="0"/>
            <a:t>a strong professional network</a:t>
          </a:r>
        </a:p>
      </dgm:t>
    </dgm:pt>
    <dgm:pt modelId="{149DFF11-17D5-4D3A-B1F6-FB8F1E29D058}" type="parTrans" cxnId="{8A972DAC-1499-404B-8B64-37434AEF2546}">
      <dgm:prSet/>
      <dgm:spPr/>
      <dgm:t>
        <a:bodyPr/>
        <a:lstStyle/>
        <a:p>
          <a:endParaRPr lang="en-US" b="0">
            <a:solidFill>
              <a:schemeClr val="tx1"/>
            </a:solidFill>
          </a:endParaRPr>
        </a:p>
      </dgm:t>
    </dgm:pt>
    <dgm:pt modelId="{02C3EFAB-5FBB-4C6F-8F7E-97D5F47DE2E4}" type="sibTrans" cxnId="{8A972DAC-1499-404B-8B64-37434AEF2546}">
      <dgm:prSet/>
      <dgm:spPr/>
      <dgm:t>
        <a:bodyPr/>
        <a:lstStyle/>
        <a:p>
          <a:endParaRPr lang="en-US" b="0">
            <a:solidFill>
              <a:schemeClr val="tx1"/>
            </a:solidFill>
          </a:endParaRPr>
        </a:p>
      </dgm:t>
    </dgm:pt>
    <dgm:pt modelId="{5DFE6ABB-6C85-448B-9A28-C8362F7538C5}">
      <dgm:prSet/>
      <dgm:spPr/>
      <dgm:t>
        <a:bodyPr/>
        <a:lstStyle/>
        <a:p>
          <a:r>
            <a:rPr lang="en-US" b="0"/>
            <a:t>Producing</a:t>
          </a:r>
        </a:p>
      </dgm:t>
    </dgm:pt>
    <dgm:pt modelId="{AAAD44B6-0924-47AD-9248-E5B61E0F573A}" type="parTrans" cxnId="{15F6FA22-47ED-4B59-BAFF-B24491CC54FF}">
      <dgm:prSet/>
      <dgm:spPr/>
      <dgm:t>
        <a:bodyPr/>
        <a:lstStyle/>
        <a:p>
          <a:endParaRPr lang="en-US" b="0">
            <a:solidFill>
              <a:schemeClr val="tx1"/>
            </a:solidFill>
          </a:endParaRPr>
        </a:p>
      </dgm:t>
    </dgm:pt>
    <dgm:pt modelId="{69B5C6B9-D44D-4D06-AD69-B0F6837FF3BB}" type="sibTrans" cxnId="{15F6FA22-47ED-4B59-BAFF-B24491CC54FF}">
      <dgm:prSet/>
      <dgm:spPr/>
      <dgm:t>
        <a:bodyPr/>
        <a:lstStyle/>
        <a:p>
          <a:endParaRPr lang="en-US" b="0">
            <a:solidFill>
              <a:schemeClr val="tx1"/>
            </a:solidFill>
          </a:endParaRPr>
        </a:p>
      </dgm:t>
    </dgm:pt>
    <dgm:pt modelId="{3CF1A492-D7F8-4C59-ADEC-BAEB91FA3F41}">
      <dgm:prSet custT="1"/>
      <dgm:spPr/>
      <dgm:t>
        <a:bodyPr/>
        <a:lstStyle/>
        <a:p>
          <a:r>
            <a:rPr lang="en-US" sz="2400" b="0" dirty="0"/>
            <a:t>high-quality research</a:t>
          </a:r>
        </a:p>
      </dgm:t>
    </dgm:pt>
    <dgm:pt modelId="{248F315F-1465-4437-AC04-869B570E582C}" type="parTrans" cxnId="{C5A3A475-E431-4B38-984E-42E8257BFFDF}">
      <dgm:prSet/>
      <dgm:spPr/>
      <dgm:t>
        <a:bodyPr/>
        <a:lstStyle/>
        <a:p>
          <a:endParaRPr lang="en-US" b="0">
            <a:solidFill>
              <a:schemeClr val="tx1"/>
            </a:solidFill>
          </a:endParaRPr>
        </a:p>
      </dgm:t>
    </dgm:pt>
    <dgm:pt modelId="{E8405E00-DC22-4AB7-9A78-BB67EE0467DF}" type="sibTrans" cxnId="{C5A3A475-E431-4B38-984E-42E8257BFFDF}">
      <dgm:prSet/>
      <dgm:spPr/>
      <dgm:t>
        <a:bodyPr/>
        <a:lstStyle/>
        <a:p>
          <a:endParaRPr lang="en-US" b="0">
            <a:solidFill>
              <a:schemeClr val="tx1"/>
            </a:solidFill>
          </a:endParaRPr>
        </a:p>
      </dgm:t>
    </dgm:pt>
    <dgm:pt modelId="{2EDF3D1B-5BFB-4BED-81A0-9C414DD632FE}">
      <dgm:prSet/>
      <dgm:spPr/>
      <dgm:t>
        <a:bodyPr/>
        <a:lstStyle/>
        <a:p>
          <a:r>
            <a:rPr lang="en-US" b="0"/>
            <a:t>Engaging</a:t>
          </a:r>
        </a:p>
      </dgm:t>
    </dgm:pt>
    <dgm:pt modelId="{77C79104-79A7-48CC-8860-0DC5F019D25A}" type="parTrans" cxnId="{69298A39-51C2-45A6-824E-4174A9A45097}">
      <dgm:prSet/>
      <dgm:spPr/>
      <dgm:t>
        <a:bodyPr/>
        <a:lstStyle/>
        <a:p>
          <a:endParaRPr lang="en-US" b="0">
            <a:solidFill>
              <a:schemeClr val="tx1"/>
            </a:solidFill>
          </a:endParaRPr>
        </a:p>
      </dgm:t>
    </dgm:pt>
    <dgm:pt modelId="{2C3EAA6C-81D2-40EA-8880-1B3561D27AE7}" type="sibTrans" cxnId="{69298A39-51C2-45A6-824E-4174A9A45097}">
      <dgm:prSet/>
      <dgm:spPr/>
      <dgm:t>
        <a:bodyPr/>
        <a:lstStyle/>
        <a:p>
          <a:endParaRPr lang="en-US" b="0">
            <a:solidFill>
              <a:schemeClr val="tx1"/>
            </a:solidFill>
          </a:endParaRPr>
        </a:p>
      </dgm:t>
    </dgm:pt>
    <dgm:pt modelId="{AF2DCC36-05B4-42D9-9076-CBF224BA157A}">
      <dgm:prSet custT="1"/>
      <dgm:spPr/>
      <dgm:t>
        <a:bodyPr/>
        <a:lstStyle/>
        <a:p>
          <a:r>
            <a:rPr lang="en-US" sz="2400" b="0" dirty="0"/>
            <a:t>in professional service</a:t>
          </a:r>
        </a:p>
      </dgm:t>
    </dgm:pt>
    <dgm:pt modelId="{85AED1B2-40FD-48B2-A017-8AEA89A1D92B}" type="parTrans" cxnId="{6CF659FB-0F8E-43C2-B4F6-2894CB1A9884}">
      <dgm:prSet/>
      <dgm:spPr/>
      <dgm:t>
        <a:bodyPr/>
        <a:lstStyle/>
        <a:p>
          <a:endParaRPr lang="en-US" b="0">
            <a:solidFill>
              <a:schemeClr val="tx1"/>
            </a:solidFill>
          </a:endParaRPr>
        </a:p>
      </dgm:t>
    </dgm:pt>
    <dgm:pt modelId="{0417C709-71B0-41B9-ABA8-9E401FC46BBD}" type="sibTrans" cxnId="{6CF659FB-0F8E-43C2-B4F6-2894CB1A9884}">
      <dgm:prSet/>
      <dgm:spPr/>
      <dgm:t>
        <a:bodyPr/>
        <a:lstStyle/>
        <a:p>
          <a:endParaRPr lang="en-US" b="0">
            <a:solidFill>
              <a:schemeClr val="tx1"/>
            </a:solidFill>
          </a:endParaRPr>
        </a:p>
      </dgm:t>
    </dgm:pt>
    <dgm:pt modelId="{0E069833-F0BB-4645-A20D-F671DBCB55BF}">
      <dgm:prSet/>
      <dgm:spPr/>
      <dgm:t>
        <a:bodyPr/>
        <a:lstStyle/>
        <a:p>
          <a:r>
            <a:rPr lang="en-US" b="0"/>
            <a:t>Gathering</a:t>
          </a:r>
          <a:endParaRPr lang="en-US" b="0" dirty="0"/>
        </a:p>
      </dgm:t>
    </dgm:pt>
    <dgm:pt modelId="{B5F19869-EA8E-4D8A-8878-026AC5FD3868}" type="parTrans" cxnId="{6B19E43F-6433-4DED-9B1A-DA017FC96D0D}">
      <dgm:prSet/>
      <dgm:spPr/>
      <dgm:t>
        <a:bodyPr/>
        <a:lstStyle/>
        <a:p>
          <a:endParaRPr lang="en-US" b="0">
            <a:solidFill>
              <a:schemeClr val="tx1"/>
            </a:solidFill>
          </a:endParaRPr>
        </a:p>
      </dgm:t>
    </dgm:pt>
    <dgm:pt modelId="{E897A47D-E606-498B-89CB-9AC786C28CA6}" type="sibTrans" cxnId="{6B19E43F-6433-4DED-9B1A-DA017FC96D0D}">
      <dgm:prSet/>
      <dgm:spPr/>
      <dgm:t>
        <a:bodyPr/>
        <a:lstStyle/>
        <a:p>
          <a:endParaRPr lang="en-US" b="0">
            <a:solidFill>
              <a:schemeClr val="tx1"/>
            </a:solidFill>
          </a:endParaRPr>
        </a:p>
      </dgm:t>
    </dgm:pt>
    <dgm:pt modelId="{AE90ABFE-9D17-4E2F-8429-1D591BA2D9D2}">
      <dgm:prSet custT="1"/>
      <dgm:spPr/>
      <dgm:t>
        <a:bodyPr/>
        <a:lstStyle/>
        <a:p>
          <a:r>
            <a:rPr lang="en-US" sz="2400" b="0" dirty="0"/>
            <a:t>a productive resilient research team</a:t>
          </a:r>
        </a:p>
      </dgm:t>
    </dgm:pt>
    <dgm:pt modelId="{94CF6705-615A-4BE7-B146-7080D7105BB4}" type="parTrans" cxnId="{AFCBC1AA-7EB1-4EB9-97A2-28C8B7B759C5}">
      <dgm:prSet/>
      <dgm:spPr/>
      <dgm:t>
        <a:bodyPr/>
        <a:lstStyle/>
        <a:p>
          <a:endParaRPr lang="en-US" b="0">
            <a:solidFill>
              <a:schemeClr val="tx1"/>
            </a:solidFill>
          </a:endParaRPr>
        </a:p>
      </dgm:t>
    </dgm:pt>
    <dgm:pt modelId="{8909AA44-3938-4E6D-AA2B-848F64AC7AEE}" type="sibTrans" cxnId="{AFCBC1AA-7EB1-4EB9-97A2-28C8B7B759C5}">
      <dgm:prSet/>
      <dgm:spPr/>
      <dgm:t>
        <a:bodyPr/>
        <a:lstStyle/>
        <a:p>
          <a:endParaRPr lang="en-US" b="0">
            <a:solidFill>
              <a:schemeClr val="tx1"/>
            </a:solidFill>
          </a:endParaRPr>
        </a:p>
      </dgm:t>
    </dgm:pt>
    <dgm:pt modelId="{AF2B2757-661D-45F9-ADF8-A1F7A548BF56}">
      <dgm:prSet/>
      <dgm:spPr/>
      <dgm:t>
        <a:bodyPr/>
        <a:lstStyle/>
        <a:p>
          <a:r>
            <a:rPr lang="en-US" b="0"/>
            <a:t>Participating</a:t>
          </a:r>
        </a:p>
      </dgm:t>
    </dgm:pt>
    <dgm:pt modelId="{514FA776-1B43-4D20-A438-27E9DA4490E4}" type="parTrans" cxnId="{211CA8DB-9867-43DE-9FEB-5350DE9E8209}">
      <dgm:prSet/>
      <dgm:spPr/>
      <dgm:t>
        <a:bodyPr/>
        <a:lstStyle/>
        <a:p>
          <a:endParaRPr lang="en-US" b="0">
            <a:solidFill>
              <a:schemeClr val="tx1"/>
            </a:solidFill>
          </a:endParaRPr>
        </a:p>
      </dgm:t>
    </dgm:pt>
    <dgm:pt modelId="{F89A56D3-CE82-44F6-BB7C-BC5DEEFF1DCA}" type="sibTrans" cxnId="{211CA8DB-9867-43DE-9FEB-5350DE9E8209}">
      <dgm:prSet/>
      <dgm:spPr/>
      <dgm:t>
        <a:bodyPr/>
        <a:lstStyle/>
        <a:p>
          <a:endParaRPr lang="en-US" b="0">
            <a:solidFill>
              <a:schemeClr val="tx1"/>
            </a:solidFill>
          </a:endParaRPr>
        </a:p>
      </dgm:t>
    </dgm:pt>
    <dgm:pt modelId="{534BCFB6-37DC-4D07-8143-6627133DA473}">
      <dgm:prSet custT="1"/>
      <dgm:spPr/>
      <dgm:t>
        <a:bodyPr/>
        <a:lstStyle/>
        <a:p>
          <a:r>
            <a:rPr lang="en-US" sz="2400" b="0" dirty="0"/>
            <a:t>in outreach</a:t>
          </a:r>
        </a:p>
      </dgm:t>
    </dgm:pt>
    <dgm:pt modelId="{7F33B887-A861-4C1B-A744-9310E5A881A4}" type="parTrans" cxnId="{D1CD4404-36A9-455F-AFB4-0807FF10B079}">
      <dgm:prSet/>
      <dgm:spPr/>
      <dgm:t>
        <a:bodyPr/>
        <a:lstStyle/>
        <a:p>
          <a:endParaRPr lang="en-US" b="0">
            <a:solidFill>
              <a:schemeClr val="tx1"/>
            </a:solidFill>
          </a:endParaRPr>
        </a:p>
      </dgm:t>
    </dgm:pt>
    <dgm:pt modelId="{B3336EB1-2907-49C3-83C2-2F8F14EAA3E2}" type="sibTrans" cxnId="{D1CD4404-36A9-455F-AFB4-0807FF10B079}">
      <dgm:prSet/>
      <dgm:spPr/>
      <dgm:t>
        <a:bodyPr/>
        <a:lstStyle/>
        <a:p>
          <a:endParaRPr lang="en-US" b="0">
            <a:solidFill>
              <a:schemeClr val="tx1"/>
            </a:solidFill>
          </a:endParaRPr>
        </a:p>
      </dgm:t>
    </dgm:pt>
    <dgm:pt modelId="{EB038BEB-B3BB-4F75-B5E8-C175BC03A04C}">
      <dgm:prSet/>
      <dgm:spPr/>
      <dgm:t>
        <a:bodyPr/>
        <a:lstStyle/>
        <a:p>
          <a:r>
            <a:rPr lang="en-US" b="0"/>
            <a:t>Working</a:t>
          </a:r>
        </a:p>
      </dgm:t>
    </dgm:pt>
    <dgm:pt modelId="{2B8FF8E5-577C-4E12-A1C2-9A982AF638D8}" type="parTrans" cxnId="{27AF09CD-5215-4B74-B515-1B2277EF7B54}">
      <dgm:prSet/>
      <dgm:spPr/>
      <dgm:t>
        <a:bodyPr/>
        <a:lstStyle/>
        <a:p>
          <a:endParaRPr lang="en-US" b="0">
            <a:solidFill>
              <a:schemeClr val="tx1"/>
            </a:solidFill>
          </a:endParaRPr>
        </a:p>
      </dgm:t>
    </dgm:pt>
    <dgm:pt modelId="{DD395E15-50FD-4AC0-B9FF-AEA62A4B292F}" type="sibTrans" cxnId="{27AF09CD-5215-4B74-B515-1B2277EF7B54}">
      <dgm:prSet/>
      <dgm:spPr/>
      <dgm:t>
        <a:bodyPr/>
        <a:lstStyle/>
        <a:p>
          <a:endParaRPr lang="en-US" b="0">
            <a:solidFill>
              <a:schemeClr val="tx1"/>
            </a:solidFill>
          </a:endParaRPr>
        </a:p>
      </dgm:t>
    </dgm:pt>
    <dgm:pt modelId="{72CC320C-8777-48BC-974B-A4BC5D1E9889}">
      <dgm:prSet custT="1"/>
      <dgm:spPr/>
      <dgm:t>
        <a:bodyPr/>
        <a:lstStyle/>
        <a:p>
          <a:r>
            <a:rPr lang="en-US" sz="2400" b="0" dirty="0"/>
            <a:t>with a dedicated mentoring team for research and professional development</a:t>
          </a:r>
        </a:p>
      </dgm:t>
    </dgm:pt>
    <dgm:pt modelId="{9F1A9145-A357-4B7C-918D-3DB1546E4464}" type="parTrans" cxnId="{A7C7D490-E883-468E-88FA-B7860C615F24}">
      <dgm:prSet/>
      <dgm:spPr/>
      <dgm:t>
        <a:bodyPr/>
        <a:lstStyle/>
        <a:p>
          <a:endParaRPr lang="en-US" b="0">
            <a:solidFill>
              <a:schemeClr val="tx1"/>
            </a:solidFill>
          </a:endParaRPr>
        </a:p>
      </dgm:t>
    </dgm:pt>
    <dgm:pt modelId="{14DE19AF-9DB4-4E64-8369-DC9FFCDEF9E8}" type="sibTrans" cxnId="{A7C7D490-E883-468E-88FA-B7860C615F24}">
      <dgm:prSet/>
      <dgm:spPr/>
      <dgm:t>
        <a:bodyPr/>
        <a:lstStyle/>
        <a:p>
          <a:endParaRPr lang="en-US" b="0">
            <a:solidFill>
              <a:schemeClr val="tx1"/>
            </a:solidFill>
          </a:endParaRPr>
        </a:p>
      </dgm:t>
    </dgm:pt>
    <dgm:pt modelId="{CBCB81AE-904E-4B36-B2D0-5210A9B5074D}" type="pres">
      <dgm:prSet presAssocID="{C8FCEF8D-65CC-4445-8A1E-B5E56168EA02}" presName="Name0" presStyleCnt="0">
        <dgm:presLayoutVars>
          <dgm:dir/>
          <dgm:animLvl val="lvl"/>
          <dgm:resizeHandles val="exact"/>
        </dgm:presLayoutVars>
      </dgm:prSet>
      <dgm:spPr/>
    </dgm:pt>
    <dgm:pt modelId="{980E80AE-F213-4AE2-8B54-2C5648CA5B92}" type="pres">
      <dgm:prSet presAssocID="{13F10607-8B94-443A-866D-39A520FE9CFC}" presName="linNode" presStyleCnt="0"/>
      <dgm:spPr/>
    </dgm:pt>
    <dgm:pt modelId="{45C23207-CE20-4534-8EAA-31586E0F957F}" type="pres">
      <dgm:prSet presAssocID="{13F10607-8B94-443A-866D-39A520FE9CFC}" presName="parentText" presStyleLbl="solidFgAcc1" presStyleIdx="0" presStyleCnt="6">
        <dgm:presLayoutVars>
          <dgm:chMax val="1"/>
          <dgm:bulletEnabled/>
        </dgm:presLayoutVars>
      </dgm:prSet>
      <dgm:spPr/>
    </dgm:pt>
    <dgm:pt modelId="{1FCE129B-E031-4DBB-BD0C-62B11CC3A54F}" type="pres">
      <dgm:prSet presAssocID="{13F10607-8B94-443A-866D-39A520FE9CFC}" presName="descendantText" presStyleLbl="alignNode1" presStyleIdx="0" presStyleCnt="6" custLinFactNeighborX="-1894" custLinFactNeighborY="-10830">
        <dgm:presLayoutVars>
          <dgm:bulletEnabled/>
        </dgm:presLayoutVars>
      </dgm:prSet>
      <dgm:spPr/>
    </dgm:pt>
    <dgm:pt modelId="{D044C270-ADC6-48C9-83E7-4F9E273F3204}" type="pres">
      <dgm:prSet presAssocID="{1B3785C0-7CA7-48C8-925B-E84E7D63EFEE}" presName="sp" presStyleCnt="0"/>
      <dgm:spPr/>
    </dgm:pt>
    <dgm:pt modelId="{41B3DE91-80EE-4ABD-853A-FC965BE8E6BA}" type="pres">
      <dgm:prSet presAssocID="{5DFE6ABB-6C85-448B-9A28-C8362F7538C5}" presName="linNode" presStyleCnt="0"/>
      <dgm:spPr/>
    </dgm:pt>
    <dgm:pt modelId="{5712D9B9-1338-448E-9A8A-E2F14974C31E}" type="pres">
      <dgm:prSet presAssocID="{5DFE6ABB-6C85-448B-9A28-C8362F7538C5}" presName="parentText" presStyleLbl="solidFgAcc1" presStyleIdx="1" presStyleCnt="6">
        <dgm:presLayoutVars>
          <dgm:chMax val="1"/>
          <dgm:bulletEnabled/>
        </dgm:presLayoutVars>
      </dgm:prSet>
      <dgm:spPr/>
    </dgm:pt>
    <dgm:pt modelId="{67BF1FFE-086C-444F-9940-57BA6E5A6EA7}" type="pres">
      <dgm:prSet presAssocID="{5DFE6ABB-6C85-448B-9A28-C8362F7538C5}" presName="descendantText" presStyleLbl="alignNode1" presStyleIdx="1" presStyleCnt="6" custLinFactNeighborY="-8636">
        <dgm:presLayoutVars>
          <dgm:bulletEnabled/>
        </dgm:presLayoutVars>
      </dgm:prSet>
      <dgm:spPr/>
    </dgm:pt>
    <dgm:pt modelId="{1E306F75-6D7C-431F-9887-7EE9A1E0AD9D}" type="pres">
      <dgm:prSet presAssocID="{69B5C6B9-D44D-4D06-AD69-B0F6837FF3BB}" presName="sp" presStyleCnt="0"/>
      <dgm:spPr/>
    </dgm:pt>
    <dgm:pt modelId="{436AB4BF-7E5D-47AF-A4FE-9114D5E30074}" type="pres">
      <dgm:prSet presAssocID="{2EDF3D1B-5BFB-4BED-81A0-9C414DD632FE}" presName="linNode" presStyleCnt="0"/>
      <dgm:spPr/>
    </dgm:pt>
    <dgm:pt modelId="{6A0E49B5-B3EB-49A3-83EA-C31F42EFC9E0}" type="pres">
      <dgm:prSet presAssocID="{2EDF3D1B-5BFB-4BED-81A0-9C414DD632FE}" presName="parentText" presStyleLbl="solidFgAcc1" presStyleIdx="2" presStyleCnt="6">
        <dgm:presLayoutVars>
          <dgm:chMax val="1"/>
          <dgm:bulletEnabled/>
        </dgm:presLayoutVars>
      </dgm:prSet>
      <dgm:spPr/>
    </dgm:pt>
    <dgm:pt modelId="{968728F4-6FBB-4138-8936-B7E730DFE1B0}" type="pres">
      <dgm:prSet presAssocID="{2EDF3D1B-5BFB-4BED-81A0-9C414DD632FE}" presName="descendantText" presStyleLbl="alignNode1" presStyleIdx="2" presStyleCnt="6">
        <dgm:presLayoutVars>
          <dgm:bulletEnabled/>
        </dgm:presLayoutVars>
      </dgm:prSet>
      <dgm:spPr/>
    </dgm:pt>
    <dgm:pt modelId="{DAF4F79E-62C9-4375-8436-92621E272973}" type="pres">
      <dgm:prSet presAssocID="{2C3EAA6C-81D2-40EA-8880-1B3561D27AE7}" presName="sp" presStyleCnt="0"/>
      <dgm:spPr/>
    </dgm:pt>
    <dgm:pt modelId="{F908777E-1456-4C96-A479-ADC2F0DA940B}" type="pres">
      <dgm:prSet presAssocID="{0E069833-F0BB-4645-A20D-F671DBCB55BF}" presName="linNode" presStyleCnt="0"/>
      <dgm:spPr/>
    </dgm:pt>
    <dgm:pt modelId="{08CBABA4-638A-42BB-B647-9D407F39EACA}" type="pres">
      <dgm:prSet presAssocID="{0E069833-F0BB-4645-A20D-F671DBCB55BF}" presName="parentText" presStyleLbl="solidFgAcc1" presStyleIdx="3" presStyleCnt="6">
        <dgm:presLayoutVars>
          <dgm:chMax val="1"/>
          <dgm:bulletEnabled/>
        </dgm:presLayoutVars>
      </dgm:prSet>
      <dgm:spPr/>
    </dgm:pt>
    <dgm:pt modelId="{0FD7BB01-670D-4FCB-9377-6275A151DD9C}" type="pres">
      <dgm:prSet presAssocID="{0E069833-F0BB-4645-A20D-F671DBCB55BF}" presName="descendantText" presStyleLbl="alignNode1" presStyleIdx="3" presStyleCnt="6">
        <dgm:presLayoutVars>
          <dgm:bulletEnabled/>
        </dgm:presLayoutVars>
      </dgm:prSet>
      <dgm:spPr/>
    </dgm:pt>
    <dgm:pt modelId="{C4BD3273-AB57-42CC-BA81-B3E90E3EE753}" type="pres">
      <dgm:prSet presAssocID="{E897A47D-E606-498B-89CB-9AC786C28CA6}" presName="sp" presStyleCnt="0"/>
      <dgm:spPr/>
    </dgm:pt>
    <dgm:pt modelId="{CAC9BFA2-4C7F-40A0-A4B5-4A184CDE1069}" type="pres">
      <dgm:prSet presAssocID="{AF2B2757-661D-45F9-ADF8-A1F7A548BF56}" presName="linNode" presStyleCnt="0"/>
      <dgm:spPr/>
    </dgm:pt>
    <dgm:pt modelId="{AB142C46-A0C1-4A91-B102-61F4F215D35E}" type="pres">
      <dgm:prSet presAssocID="{AF2B2757-661D-45F9-ADF8-A1F7A548BF56}" presName="parentText" presStyleLbl="solidFgAcc1" presStyleIdx="4" presStyleCnt="6">
        <dgm:presLayoutVars>
          <dgm:chMax val="1"/>
          <dgm:bulletEnabled/>
        </dgm:presLayoutVars>
      </dgm:prSet>
      <dgm:spPr/>
    </dgm:pt>
    <dgm:pt modelId="{F34C5DEB-D28E-42B4-A84F-40C985096B07}" type="pres">
      <dgm:prSet presAssocID="{AF2B2757-661D-45F9-ADF8-A1F7A548BF56}" presName="descendantText" presStyleLbl="alignNode1" presStyleIdx="4" presStyleCnt="6">
        <dgm:presLayoutVars>
          <dgm:bulletEnabled/>
        </dgm:presLayoutVars>
      </dgm:prSet>
      <dgm:spPr/>
    </dgm:pt>
    <dgm:pt modelId="{05C7393A-475B-4775-A45E-80557B8E6FAC}" type="pres">
      <dgm:prSet presAssocID="{F89A56D3-CE82-44F6-BB7C-BC5DEEFF1DCA}" presName="sp" presStyleCnt="0"/>
      <dgm:spPr/>
    </dgm:pt>
    <dgm:pt modelId="{CD8EBAA3-DE76-46C6-A938-B6D07294A8C3}" type="pres">
      <dgm:prSet presAssocID="{EB038BEB-B3BB-4F75-B5E8-C175BC03A04C}" presName="linNode" presStyleCnt="0"/>
      <dgm:spPr/>
    </dgm:pt>
    <dgm:pt modelId="{4BF57952-8C1F-488C-B23D-0CABD88B5012}" type="pres">
      <dgm:prSet presAssocID="{EB038BEB-B3BB-4F75-B5E8-C175BC03A04C}" presName="parentText" presStyleLbl="solidFgAcc1" presStyleIdx="5" presStyleCnt="6">
        <dgm:presLayoutVars>
          <dgm:chMax val="1"/>
          <dgm:bulletEnabled/>
        </dgm:presLayoutVars>
      </dgm:prSet>
      <dgm:spPr/>
    </dgm:pt>
    <dgm:pt modelId="{A970327C-B4B5-4796-9AE8-D75ED532874A}" type="pres">
      <dgm:prSet presAssocID="{EB038BEB-B3BB-4F75-B5E8-C175BC03A04C}" presName="descendantText" presStyleLbl="alignNode1" presStyleIdx="5" presStyleCnt="6">
        <dgm:presLayoutVars>
          <dgm:bulletEnabled/>
        </dgm:presLayoutVars>
      </dgm:prSet>
      <dgm:spPr/>
    </dgm:pt>
  </dgm:ptLst>
  <dgm:cxnLst>
    <dgm:cxn modelId="{D1CD4404-36A9-455F-AFB4-0807FF10B079}" srcId="{AF2B2757-661D-45F9-ADF8-A1F7A548BF56}" destId="{534BCFB6-37DC-4D07-8143-6627133DA473}" srcOrd="0" destOrd="0" parTransId="{7F33B887-A861-4C1B-A744-9310E5A881A4}" sibTransId="{B3336EB1-2907-49C3-83C2-2F8F14EAA3E2}"/>
    <dgm:cxn modelId="{2AFEB60F-AC5F-4F0F-989B-5883428AACAC}" type="presOf" srcId="{2EDF3D1B-5BFB-4BED-81A0-9C414DD632FE}" destId="{6A0E49B5-B3EB-49A3-83EA-C31F42EFC9E0}" srcOrd="0" destOrd="0" presId="urn:microsoft.com/office/officeart/2016/7/layout/VerticalHollowActionList"/>
    <dgm:cxn modelId="{953A0516-12CF-4C84-936E-E1281FF737F8}" type="presOf" srcId="{534BCFB6-37DC-4D07-8143-6627133DA473}" destId="{F34C5DEB-D28E-42B4-A84F-40C985096B07}" srcOrd="0" destOrd="0" presId="urn:microsoft.com/office/officeart/2016/7/layout/VerticalHollowActionList"/>
    <dgm:cxn modelId="{15F6FA22-47ED-4B59-BAFF-B24491CC54FF}" srcId="{C8FCEF8D-65CC-4445-8A1E-B5E56168EA02}" destId="{5DFE6ABB-6C85-448B-9A28-C8362F7538C5}" srcOrd="1" destOrd="0" parTransId="{AAAD44B6-0924-47AD-9248-E5B61E0F573A}" sibTransId="{69B5C6B9-D44D-4D06-AD69-B0F6837FF3BB}"/>
    <dgm:cxn modelId="{7E0CB12A-1909-4CD8-8B5E-C8BD20CFD486}" type="presOf" srcId="{E99598A7-D206-4C7B-B7C6-5C7FCEC94376}" destId="{1FCE129B-E031-4DBB-BD0C-62B11CC3A54F}" srcOrd="0" destOrd="0" presId="urn:microsoft.com/office/officeart/2016/7/layout/VerticalHollowActionList"/>
    <dgm:cxn modelId="{50A59138-F083-4EAD-ABCF-1F69F576043E}" type="presOf" srcId="{72CC320C-8777-48BC-974B-A4BC5D1E9889}" destId="{A970327C-B4B5-4796-9AE8-D75ED532874A}" srcOrd="0" destOrd="0" presId="urn:microsoft.com/office/officeart/2016/7/layout/VerticalHollowActionList"/>
    <dgm:cxn modelId="{69298A39-51C2-45A6-824E-4174A9A45097}" srcId="{C8FCEF8D-65CC-4445-8A1E-B5E56168EA02}" destId="{2EDF3D1B-5BFB-4BED-81A0-9C414DD632FE}" srcOrd="2" destOrd="0" parTransId="{77C79104-79A7-48CC-8860-0DC5F019D25A}" sibTransId="{2C3EAA6C-81D2-40EA-8880-1B3561D27AE7}"/>
    <dgm:cxn modelId="{C358C53C-1A78-4267-86DA-F9AA0B7067D2}" type="presOf" srcId="{AF2B2757-661D-45F9-ADF8-A1F7A548BF56}" destId="{AB142C46-A0C1-4A91-B102-61F4F215D35E}" srcOrd="0" destOrd="0" presId="urn:microsoft.com/office/officeart/2016/7/layout/VerticalHollowActionList"/>
    <dgm:cxn modelId="{6B19E43F-6433-4DED-9B1A-DA017FC96D0D}" srcId="{C8FCEF8D-65CC-4445-8A1E-B5E56168EA02}" destId="{0E069833-F0BB-4645-A20D-F671DBCB55BF}" srcOrd="3" destOrd="0" parTransId="{B5F19869-EA8E-4D8A-8878-026AC5FD3868}" sibTransId="{E897A47D-E606-498B-89CB-9AC786C28CA6}"/>
    <dgm:cxn modelId="{C14FD349-2654-497F-BC35-41F189FF185F}" type="presOf" srcId="{0E069833-F0BB-4645-A20D-F671DBCB55BF}" destId="{08CBABA4-638A-42BB-B647-9D407F39EACA}" srcOrd="0" destOrd="0" presId="urn:microsoft.com/office/officeart/2016/7/layout/VerticalHollowActionList"/>
    <dgm:cxn modelId="{C5A3A475-E431-4B38-984E-42E8257BFFDF}" srcId="{5DFE6ABB-6C85-448B-9A28-C8362F7538C5}" destId="{3CF1A492-D7F8-4C59-ADEC-BAEB91FA3F41}" srcOrd="0" destOrd="0" parTransId="{248F315F-1465-4437-AC04-869B570E582C}" sibTransId="{E8405E00-DC22-4AB7-9A78-BB67EE0467DF}"/>
    <dgm:cxn modelId="{75C8787E-FAE2-4817-99DA-06F0D8F9EC84}" type="presOf" srcId="{5DFE6ABB-6C85-448B-9A28-C8362F7538C5}" destId="{5712D9B9-1338-448E-9A8A-E2F14974C31E}" srcOrd="0" destOrd="0" presId="urn:microsoft.com/office/officeart/2016/7/layout/VerticalHollowActionList"/>
    <dgm:cxn modelId="{986DB382-43C1-4489-AE9B-AD9EFF6BA16B}" type="presOf" srcId="{3CF1A492-D7F8-4C59-ADEC-BAEB91FA3F41}" destId="{67BF1FFE-086C-444F-9940-57BA6E5A6EA7}" srcOrd="0" destOrd="0" presId="urn:microsoft.com/office/officeart/2016/7/layout/VerticalHollowActionList"/>
    <dgm:cxn modelId="{A7C7D490-E883-468E-88FA-B7860C615F24}" srcId="{EB038BEB-B3BB-4F75-B5E8-C175BC03A04C}" destId="{72CC320C-8777-48BC-974B-A4BC5D1E9889}" srcOrd="0" destOrd="0" parTransId="{9F1A9145-A357-4B7C-918D-3DB1546E4464}" sibTransId="{14DE19AF-9DB4-4E64-8369-DC9FFCDEF9E8}"/>
    <dgm:cxn modelId="{E59CAAA0-0119-4687-B52D-15A7A4DF78CD}" type="presOf" srcId="{EB038BEB-B3BB-4F75-B5E8-C175BC03A04C}" destId="{4BF57952-8C1F-488C-B23D-0CABD88B5012}" srcOrd="0" destOrd="0" presId="urn:microsoft.com/office/officeart/2016/7/layout/VerticalHollowActionList"/>
    <dgm:cxn modelId="{AFCBC1AA-7EB1-4EB9-97A2-28C8B7B759C5}" srcId="{0E069833-F0BB-4645-A20D-F671DBCB55BF}" destId="{AE90ABFE-9D17-4E2F-8429-1D591BA2D9D2}" srcOrd="0" destOrd="0" parTransId="{94CF6705-615A-4BE7-B146-7080D7105BB4}" sibTransId="{8909AA44-3938-4E6D-AA2B-848F64AC7AEE}"/>
    <dgm:cxn modelId="{8A972DAC-1499-404B-8B64-37434AEF2546}" srcId="{13F10607-8B94-443A-866D-39A520FE9CFC}" destId="{E99598A7-D206-4C7B-B7C6-5C7FCEC94376}" srcOrd="0" destOrd="0" parTransId="{149DFF11-17D5-4D3A-B1F6-FB8F1E29D058}" sibTransId="{02C3EFAB-5FBB-4C6F-8F7E-97D5F47DE2E4}"/>
    <dgm:cxn modelId="{0297ECB3-7E83-4F39-B4FD-F4FB85B62BD1}" srcId="{C8FCEF8D-65CC-4445-8A1E-B5E56168EA02}" destId="{13F10607-8B94-443A-866D-39A520FE9CFC}" srcOrd="0" destOrd="0" parTransId="{2A9B80C2-FA7F-4188-83F4-F8EBCB6949CB}" sibTransId="{1B3785C0-7CA7-48C8-925B-E84E7D63EFEE}"/>
    <dgm:cxn modelId="{749441B7-B570-4E10-B0AE-8E0F9FC85FF4}" type="presOf" srcId="{AE90ABFE-9D17-4E2F-8429-1D591BA2D9D2}" destId="{0FD7BB01-670D-4FCB-9377-6275A151DD9C}" srcOrd="0" destOrd="0" presId="urn:microsoft.com/office/officeart/2016/7/layout/VerticalHollowActionList"/>
    <dgm:cxn modelId="{505746CC-7430-4ABE-8A64-C50C9347E3F4}" type="presOf" srcId="{13F10607-8B94-443A-866D-39A520FE9CFC}" destId="{45C23207-CE20-4534-8EAA-31586E0F957F}" srcOrd="0" destOrd="0" presId="urn:microsoft.com/office/officeart/2016/7/layout/VerticalHollowActionList"/>
    <dgm:cxn modelId="{27AF09CD-5215-4B74-B515-1B2277EF7B54}" srcId="{C8FCEF8D-65CC-4445-8A1E-B5E56168EA02}" destId="{EB038BEB-B3BB-4F75-B5E8-C175BC03A04C}" srcOrd="5" destOrd="0" parTransId="{2B8FF8E5-577C-4E12-A1C2-9A982AF638D8}" sibTransId="{DD395E15-50FD-4AC0-B9FF-AEA62A4B292F}"/>
    <dgm:cxn modelId="{CF8B03D6-FB0F-42FF-B116-DE161B62E445}" type="presOf" srcId="{AF2DCC36-05B4-42D9-9076-CBF224BA157A}" destId="{968728F4-6FBB-4138-8936-B7E730DFE1B0}" srcOrd="0" destOrd="0" presId="urn:microsoft.com/office/officeart/2016/7/layout/VerticalHollowActionList"/>
    <dgm:cxn modelId="{211CA8DB-9867-43DE-9FEB-5350DE9E8209}" srcId="{C8FCEF8D-65CC-4445-8A1E-B5E56168EA02}" destId="{AF2B2757-661D-45F9-ADF8-A1F7A548BF56}" srcOrd="4" destOrd="0" parTransId="{514FA776-1B43-4D20-A438-27E9DA4490E4}" sibTransId="{F89A56D3-CE82-44F6-BB7C-BC5DEEFF1DCA}"/>
    <dgm:cxn modelId="{AE7B1DF4-64D2-4873-8F25-FC1876F7869E}" type="presOf" srcId="{C8FCEF8D-65CC-4445-8A1E-B5E56168EA02}" destId="{CBCB81AE-904E-4B36-B2D0-5210A9B5074D}" srcOrd="0" destOrd="0" presId="urn:microsoft.com/office/officeart/2016/7/layout/VerticalHollowActionList"/>
    <dgm:cxn modelId="{6CF659FB-0F8E-43C2-B4F6-2894CB1A9884}" srcId="{2EDF3D1B-5BFB-4BED-81A0-9C414DD632FE}" destId="{AF2DCC36-05B4-42D9-9076-CBF224BA157A}" srcOrd="0" destOrd="0" parTransId="{85AED1B2-40FD-48B2-A017-8AEA89A1D92B}" sibTransId="{0417C709-71B0-41B9-ABA8-9E401FC46BBD}"/>
    <dgm:cxn modelId="{12665F7B-2545-4A14-BDB6-14E0A13B82C7}" type="presParOf" srcId="{CBCB81AE-904E-4B36-B2D0-5210A9B5074D}" destId="{980E80AE-F213-4AE2-8B54-2C5648CA5B92}" srcOrd="0" destOrd="0" presId="urn:microsoft.com/office/officeart/2016/7/layout/VerticalHollowActionList"/>
    <dgm:cxn modelId="{476E283B-B8BB-44D4-B5D4-F92E9264CDDB}" type="presParOf" srcId="{980E80AE-F213-4AE2-8B54-2C5648CA5B92}" destId="{45C23207-CE20-4534-8EAA-31586E0F957F}" srcOrd="0" destOrd="0" presId="urn:microsoft.com/office/officeart/2016/7/layout/VerticalHollowActionList"/>
    <dgm:cxn modelId="{4F678C32-E98F-45E9-ACCE-44CD53210566}" type="presParOf" srcId="{980E80AE-F213-4AE2-8B54-2C5648CA5B92}" destId="{1FCE129B-E031-4DBB-BD0C-62B11CC3A54F}" srcOrd="1" destOrd="0" presId="urn:microsoft.com/office/officeart/2016/7/layout/VerticalHollowActionList"/>
    <dgm:cxn modelId="{8648B9F6-27BC-43B7-8384-434A618EB4D6}" type="presParOf" srcId="{CBCB81AE-904E-4B36-B2D0-5210A9B5074D}" destId="{D044C270-ADC6-48C9-83E7-4F9E273F3204}" srcOrd="1" destOrd="0" presId="urn:microsoft.com/office/officeart/2016/7/layout/VerticalHollowActionList"/>
    <dgm:cxn modelId="{BE76525E-F925-45D4-8633-FD152B05B532}" type="presParOf" srcId="{CBCB81AE-904E-4B36-B2D0-5210A9B5074D}" destId="{41B3DE91-80EE-4ABD-853A-FC965BE8E6BA}" srcOrd="2" destOrd="0" presId="urn:microsoft.com/office/officeart/2016/7/layout/VerticalHollowActionList"/>
    <dgm:cxn modelId="{9B8A9F47-35AB-4BBD-85E8-F0A452F0A93C}" type="presParOf" srcId="{41B3DE91-80EE-4ABD-853A-FC965BE8E6BA}" destId="{5712D9B9-1338-448E-9A8A-E2F14974C31E}" srcOrd="0" destOrd="0" presId="urn:microsoft.com/office/officeart/2016/7/layout/VerticalHollowActionList"/>
    <dgm:cxn modelId="{DDE4B86D-E50C-4805-9CD4-1F959D5C833B}" type="presParOf" srcId="{41B3DE91-80EE-4ABD-853A-FC965BE8E6BA}" destId="{67BF1FFE-086C-444F-9940-57BA6E5A6EA7}" srcOrd="1" destOrd="0" presId="urn:microsoft.com/office/officeart/2016/7/layout/VerticalHollowActionList"/>
    <dgm:cxn modelId="{12FD3A4B-A1A2-45A2-A904-9958C8994016}" type="presParOf" srcId="{CBCB81AE-904E-4B36-B2D0-5210A9B5074D}" destId="{1E306F75-6D7C-431F-9887-7EE9A1E0AD9D}" srcOrd="3" destOrd="0" presId="urn:microsoft.com/office/officeart/2016/7/layout/VerticalHollowActionList"/>
    <dgm:cxn modelId="{0A151D8D-ABD4-429D-A80C-982B8E425B29}" type="presParOf" srcId="{CBCB81AE-904E-4B36-B2D0-5210A9B5074D}" destId="{436AB4BF-7E5D-47AF-A4FE-9114D5E30074}" srcOrd="4" destOrd="0" presId="urn:microsoft.com/office/officeart/2016/7/layout/VerticalHollowActionList"/>
    <dgm:cxn modelId="{6EAE4EA8-BC7F-43EB-A8E1-4A376DEB8399}" type="presParOf" srcId="{436AB4BF-7E5D-47AF-A4FE-9114D5E30074}" destId="{6A0E49B5-B3EB-49A3-83EA-C31F42EFC9E0}" srcOrd="0" destOrd="0" presId="urn:microsoft.com/office/officeart/2016/7/layout/VerticalHollowActionList"/>
    <dgm:cxn modelId="{D84ED932-38F7-47B2-8190-C488413F7565}" type="presParOf" srcId="{436AB4BF-7E5D-47AF-A4FE-9114D5E30074}" destId="{968728F4-6FBB-4138-8936-B7E730DFE1B0}" srcOrd="1" destOrd="0" presId="urn:microsoft.com/office/officeart/2016/7/layout/VerticalHollowActionList"/>
    <dgm:cxn modelId="{2FDCCD64-8C28-489D-ABF5-673A74D1CB12}" type="presParOf" srcId="{CBCB81AE-904E-4B36-B2D0-5210A9B5074D}" destId="{DAF4F79E-62C9-4375-8436-92621E272973}" srcOrd="5" destOrd="0" presId="urn:microsoft.com/office/officeart/2016/7/layout/VerticalHollowActionList"/>
    <dgm:cxn modelId="{2FC10AA7-19A7-4105-95FE-AEDB1B3C3405}" type="presParOf" srcId="{CBCB81AE-904E-4B36-B2D0-5210A9B5074D}" destId="{F908777E-1456-4C96-A479-ADC2F0DA940B}" srcOrd="6" destOrd="0" presId="urn:microsoft.com/office/officeart/2016/7/layout/VerticalHollowActionList"/>
    <dgm:cxn modelId="{93F3C3BC-DB00-4D10-A955-7AED96E2AA99}" type="presParOf" srcId="{F908777E-1456-4C96-A479-ADC2F0DA940B}" destId="{08CBABA4-638A-42BB-B647-9D407F39EACA}" srcOrd="0" destOrd="0" presId="urn:microsoft.com/office/officeart/2016/7/layout/VerticalHollowActionList"/>
    <dgm:cxn modelId="{D0BCCF08-773B-4A68-9160-7A40E81C3F36}" type="presParOf" srcId="{F908777E-1456-4C96-A479-ADC2F0DA940B}" destId="{0FD7BB01-670D-4FCB-9377-6275A151DD9C}" srcOrd="1" destOrd="0" presId="urn:microsoft.com/office/officeart/2016/7/layout/VerticalHollowActionList"/>
    <dgm:cxn modelId="{B624C3D8-7BBF-4E45-B6CF-10F4C369CB84}" type="presParOf" srcId="{CBCB81AE-904E-4B36-B2D0-5210A9B5074D}" destId="{C4BD3273-AB57-42CC-BA81-B3E90E3EE753}" srcOrd="7" destOrd="0" presId="urn:microsoft.com/office/officeart/2016/7/layout/VerticalHollowActionList"/>
    <dgm:cxn modelId="{BB897822-397D-4E91-8604-C911449E852F}" type="presParOf" srcId="{CBCB81AE-904E-4B36-B2D0-5210A9B5074D}" destId="{CAC9BFA2-4C7F-40A0-A4B5-4A184CDE1069}" srcOrd="8" destOrd="0" presId="urn:microsoft.com/office/officeart/2016/7/layout/VerticalHollowActionList"/>
    <dgm:cxn modelId="{2D8D808F-1E46-4DC6-930F-1AD57EBB3C0D}" type="presParOf" srcId="{CAC9BFA2-4C7F-40A0-A4B5-4A184CDE1069}" destId="{AB142C46-A0C1-4A91-B102-61F4F215D35E}" srcOrd="0" destOrd="0" presId="urn:microsoft.com/office/officeart/2016/7/layout/VerticalHollowActionList"/>
    <dgm:cxn modelId="{585062E2-4B97-442C-9C5D-4C58E1BB1347}" type="presParOf" srcId="{CAC9BFA2-4C7F-40A0-A4B5-4A184CDE1069}" destId="{F34C5DEB-D28E-42B4-A84F-40C985096B07}" srcOrd="1" destOrd="0" presId="urn:microsoft.com/office/officeart/2016/7/layout/VerticalHollowActionList"/>
    <dgm:cxn modelId="{3F246728-A1F7-497D-A425-74657B798456}" type="presParOf" srcId="{CBCB81AE-904E-4B36-B2D0-5210A9B5074D}" destId="{05C7393A-475B-4775-A45E-80557B8E6FAC}" srcOrd="9" destOrd="0" presId="urn:microsoft.com/office/officeart/2016/7/layout/VerticalHollowActionList"/>
    <dgm:cxn modelId="{9826777B-0BC3-4393-87DD-A73A93542C5E}" type="presParOf" srcId="{CBCB81AE-904E-4B36-B2D0-5210A9B5074D}" destId="{CD8EBAA3-DE76-46C6-A938-B6D07294A8C3}" srcOrd="10" destOrd="0" presId="urn:microsoft.com/office/officeart/2016/7/layout/VerticalHollowActionList"/>
    <dgm:cxn modelId="{5900B1C0-A2B6-4BC5-8EBC-C0FA67575721}" type="presParOf" srcId="{CD8EBAA3-DE76-46C6-A938-B6D07294A8C3}" destId="{4BF57952-8C1F-488C-B23D-0CABD88B5012}" srcOrd="0" destOrd="0" presId="urn:microsoft.com/office/officeart/2016/7/layout/VerticalHollowActionList"/>
    <dgm:cxn modelId="{B73DB32C-72F9-4C69-9FA2-178ECAB41692}" type="presParOf" srcId="{CD8EBAA3-DE76-46C6-A938-B6D07294A8C3}" destId="{A970327C-B4B5-4796-9AE8-D75ED532874A}"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A3F7FC-EEDF-4BFD-8D3A-A7E9A60275F2}"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B2A6753E-E060-4C60-997B-233B832F4D22}">
      <dgm:prSet/>
      <dgm:spPr/>
      <dgm:t>
        <a:bodyPr/>
        <a:lstStyle/>
        <a:p>
          <a:r>
            <a:rPr lang="en-US"/>
            <a:t>Who are they?</a:t>
          </a:r>
        </a:p>
      </dgm:t>
    </dgm:pt>
    <dgm:pt modelId="{5292D11D-45DD-4410-9097-115FA5293274}" type="parTrans" cxnId="{192DB912-BEB9-43F2-A707-D18F62FD4686}">
      <dgm:prSet/>
      <dgm:spPr/>
      <dgm:t>
        <a:bodyPr/>
        <a:lstStyle/>
        <a:p>
          <a:endParaRPr lang="en-US"/>
        </a:p>
      </dgm:t>
    </dgm:pt>
    <dgm:pt modelId="{03940FA7-29D2-4EEA-82B4-8FE22FEC154B}" type="sibTrans" cxnId="{192DB912-BEB9-43F2-A707-D18F62FD4686}">
      <dgm:prSet/>
      <dgm:spPr/>
      <dgm:t>
        <a:bodyPr/>
        <a:lstStyle/>
        <a:p>
          <a:endParaRPr lang="en-US"/>
        </a:p>
      </dgm:t>
    </dgm:pt>
    <dgm:pt modelId="{A58B4963-8626-477A-8F11-96C199E426F9}">
      <dgm:prSet custT="1"/>
      <dgm:spPr/>
      <dgm:t>
        <a:bodyPr/>
        <a:lstStyle/>
        <a:p>
          <a:pPr>
            <a:lnSpc>
              <a:spcPct val="100000"/>
            </a:lnSpc>
          </a:pPr>
          <a:r>
            <a:rPr lang="en-US" sz="2000" dirty="0"/>
            <a:t>Program officers, journal editors, associate editors, study section members, senior successful researchers and leaders in the field</a:t>
          </a:r>
        </a:p>
      </dgm:t>
    </dgm:pt>
    <dgm:pt modelId="{90E3DEBE-B66C-406B-B115-75F3D9C93B11}" type="parTrans" cxnId="{8DC7F529-82B0-421F-B4BE-DF5D4209A9C5}">
      <dgm:prSet/>
      <dgm:spPr/>
      <dgm:t>
        <a:bodyPr/>
        <a:lstStyle/>
        <a:p>
          <a:endParaRPr lang="en-US"/>
        </a:p>
      </dgm:t>
    </dgm:pt>
    <dgm:pt modelId="{AA639DB6-57FB-485C-BD27-554099D3BE28}" type="sibTrans" cxnId="{8DC7F529-82B0-421F-B4BE-DF5D4209A9C5}">
      <dgm:prSet/>
      <dgm:spPr/>
      <dgm:t>
        <a:bodyPr/>
        <a:lstStyle/>
        <a:p>
          <a:endParaRPr lang="en-US"/>
        </a:p>
      </dgm:t>
    </dgm:pt>
    <dgm:pt modelId="{5B8AAA14-BF05-4C1F-8708-A61C5259CDA3}">
      <dgm:prSet custT="1"/>
      <dgm:spPr/>
      <dgm:t>
        <a:bodyPr/>
        <a:lstStyle/>
        <a:p>
          <a:pPr>
            <a:lnSpc>
              <a:spcPct val="100000"/>
            </a:lnSpc>
          </a:pPr>
          <a:r>
            <a:rPr lang="en-US" sz="2000" dirty="0"/>
            <a:t>Colleagues outside institution</a:t>
          </a:r>
        </a:p>
      </dgm:t>
    </dgm:pt>
    <dgm:pt modelId="{1B47BAAB-0C3F-40CD-A258-88B7165B03E8}" type="parTrans" cxnId="{5B32218A-1662-45B5-B068-8DD247E5069E}">
      <dgm:prSet/>
      <dgm:spPr/>
      <dgm:t>
        <a:bodyPr/>
        <a:lstStyle/>
        <a:p>
          <a:endParaRPr lang="en-US"/>
        </a:p>
      </dgm:t>
    </dgm:pt>
    <dgm:pt modelId="{26908D82-8668-4ABA-BC3E-071EE7C6B900}" type="sibTrans" cxnId="{5B32218A-1662-45B5-B068-8DD247E5069E}">
      <dgm:prSet/>
      <dgm:spPr/>
      <dgm:t>
        <a:bodyPr/>
        <a:lstStyle/>
        <a:p>
          <a:endParaRPr lang="en-US"/>
        </a:p>
      </dgm:t>
    </dgm:pt>
    <dgm:pt modelId="{C938A083-A6E9-4C24-B54D-D1ABCAEA4501}">
      <dgm:prSet/>
      <dgm:spPr/>
      <dgm:t>
        <a:bodyPr/>
        <a:lstStyle/>
        <a:p>
          <a:r>
            <a:rPr lang="en-US"/>
            <a:t>Where to find them? </a:t>
          </a:r>
        </a:p>
      </dgm:t>
    </dgm:pt>
    <dgm:pt modelId="{B1A90BDF-31BB-4C71-A6B8-ECCD1D88379C}" type="parTrans" cxnId="{FA3A8685-265D-4789-BBB0-8271C30BCCA9}">
      <dgm:prSet/>
      <dgm:spPr/>
      <dgm:t>
        <a:bodyPr/>
        <a:lstStyle/>
        <a:p>
          <a:endParaRPr lang="en-US"/>
        </a:p>
      </dgm:t>
    </dgm:pt>
    <dgm:pt modelId="{C5A19E06-C931-4F5C-AEB5-4BF7C58F2547}" type="sibTrans" cxnId="{FA3A8685-265D-4789-BBB0-8271C30BCCA9}">
      <dgm:prSet/>
      <dgm:spPr/>
      <dgm:t>
        <a:bodyPr/>
        <a:lstStyle/>
        <a:p>
          <a:endParaRPr lang="en-US"/>
        </a:p>
      </dgm:t>
    </dgm:pt>
    <dgm:pt modelId="{7E0B34F9-6EDE-4531-BD42-FC257B493501}">
      <dgm:prSet custT="1"/>
      <dgm:spPr/>
      <dgm:t>
        <a:bodyPr/>
        <a:lstStyle/>
        <a:p>
          <a:pPr>
            <a:lnSpc>
              <a:spcPct val="100000"/>
            </a:lnSpc>
          </a:pPr>
          <a:r>
            <a:rPr lang="en-US" sz="2000" dirty="0"/>
            <a:t>Attend targeted research conferences </a:t>
          </a:r>
        </a:p>
      </dgm:t>
    </dgm:pt>
    <dgm:pt modelId="{BE90ADB2-AC86-4EE1-9892-423E64F11C33}" type="parTrans" cxnId="{F3605DA2-6049-46C4-B110-25AB5C07848E}">
      <dgm:prSet/>
      <dgm:spPr/>
      <dgm:t>
        <a:bodyPr/>
        <a:lstStyle/>
        <a:p>
          <a:endParaRPr lang="en-US"/>
        </a:p>
      </dgm:t>
    </dgm:pt>
    <dgm:pt modelId="{ACCC9815-2A86-45DE-AA32-4FCF316EF3CD}" type="sibTrans" cxnId="{F3605DA2-6049-46C4-B110-25AB5C07848E}">
      <dgm:prSet/>
      <dgm:spPr/>
      <dgm:t>
        <a:bodyPr/>
        <a:lstStyle/>
        <a:p>
          <a:endParaRPr lang="en-US"/>
        </a:p>
      </dgm:t>
    </dgm:pt>
    <dgm:pt modelId="{1ADDBA6D-E06D-4DD4-8F5B-1091824AD7E4}">
      <dgm:prSet custT="1"/>
      <dgm:spPr/>
      <dgm:t>
        <a:bodyPr/>
        <a:lstStyle/>
        <a:p>
          <a:pPr>
            <a:lnSpc>
              <a:spcPct val="100000"/>
            </a:lnSpc>
          </a:pPr>
          <a:r>
            <a:rPr lang="en-US" sz="2000" dirty="0"/>
            <a:t>Build and maintain a professional online presence on social media (LinkedIn), Instagram, and others</a:t>
          </a:r>
        </a:p>
      </dgm:t>
    </dgm:pt>
    <dgm:pt modelId="{0D998301-CA78-4344-B9DD-D053321C172E}" type="parTrans" cxnId="{29F8F205-BD07-4E7C-BD10-181078AFB3E4}">
      <dgm:prSet/>
      <dgm:spPr/>
      <dgm:t>
        <a:bodyPr/>
        <a:lstStyle/>
        <a:p>
          <a:endParaRPr lang="en-US"/>
        </a:p>
      </dgm:t>
    </dgm:pt>
    <dgm:pt modelId="{8C5C69D6-2DDB-4923-A448-84427E3F9181}" type="sibTrans" cxnId="{29F8F205-BD07-4E7C-BD10-181078AFB3E4}">
      <dgm:prSet/>
      <dgm:spPr/>
      <dgm:t>
        <a:bodyPr/>
        <a:lstStyle/>
        <a:p>
          <a:endParaRPr lang="en-US"/>
        </a:p>
      </dgm:t>
    </dgm:pt>
    <dgm:pt modelId="{B1B9454B-100D-4AF9-BCBB-BB7320A31C73}">
      <dgm:prSet/>
      <dgm:spPr/>
      <dgm:t>
        <a:bodyPr/>
        <a:lstStyle/>
        <a:p>
          <a:r>
            <a:rPr lang="en-US"/>
            <a:t>How to network with them?</a:t>
          </a:r>
        </a:p>
      </dgm:t>
    </dgm:pt>
    <dgm:pt modelId="{FB9CBE6F-FB47-44B7-A2D7-95200FFB76C0}" type="parTrans" cxnId="{406EB398-B784-4B78-A0D3-233C526E09A8}">
      <dgm:prSet/>
      <dgm:spPr/>
      <dgm:t>
        <a:bodyPr/>
        <a:lstStyle/>
        <a:p>
          <a:endParaRPr lang="en-US"/>
        </a:p>
      </dgm:t>
    </dgm:pt>
    <dgm:pt modelId="{4AECBF16-D7ED-49FA-B572-5E5021B50548}" type="sibTrans" cxnId="{406EB398-B784-4B78-A0D3-233C526E09A8}">
      <dgm:prSet/>
      <dgm:spPr/>
      <dgm:t>
        <a:bodyPr/>
        <a:lstStyle/>
        <a:p>
          <a:endParaRPr lang="en-US"/>
        </a:p>
      </dgm:t>
    </dgm:pt>
    <dgm:pt modelId="{BABF0314-0505-4335-BD14-25ABA7CD408D}">
      <dgm:prSet/>
      <dgm:spPr/>
      <dgm:t>
        <a:bodyPr/>
        <a:lstStyle/>
        <a:p>
          <a:pPr>
            <a:lnSpc>
              <a:spcPct val="100000"/>
            </a:lnSpc>
          </a:pPr>
          <a:r>
            <a:rPr lang="en-US"/>
            <a:t>Present your work at conferences to gain recognition and make valuable connections</a:t>
          </a:r>
        </a:p>
      </dgm:t>
    </dgm:pt>
    <dgm:pt modelId="{0BD3B7C3-BA49-4C6F-9009-B9785D177CBA}" type="parTrans" cxnId="{5E7B03D2-BB52-4C29-A198-3519FF4A1A84}">
      <dgm:prSet/>
      <dgm:spPr/>
      <dgm:t>
        <a:bodyPr/>
        <a:lstStyle/>
        <a:p>
          <a:endParaRPr lang="en-US"/>
        </a:p>
      </dgm:t>
    </dgm:pt>
    <dgm:pt modelId="{DFCCB561-9B38-433E-8382-0DCA46646431}" type="sibTrans" cxnId="{5E7B03D2-BB52-4C29-A198-3519FF4A1A84}">
      <dgm:prSet/>
      <dgm:spPr/>
      <dgm:t>
        <a:bodyPr/>
        <a:lstStyle/>
        <a:p>
          <a:endParaRPr lang="en-US"/>
        </a:p>
      </dgm:t>
    </dgm:pt>
    <dgm:pt modelId="{DECEF908-8740-4B79-B2C6-EFFB2BD23EF8}">
      <dgm:prSet/>
      <dgm:spPr/>
      <dgm:t>
        <a:bodyPr/>
        <a:lstStyle/>
        <a:p>
          <a:pPr>
            <a:lnSpc>
              <a:spcPct val="100000"/>
            </a:lnSpc>
          </a:pPr>
          <a:r>
            <a:rPr lang="en-US" dirty="0"/>
            <a:t>Introduce yourself </a:t>
          </a:r>
        </a:p>
      </dgm:t>
    </dgm:pt>
    <dgm:pt modelId="{A0492E1B-3117-462C-B778-833F5CF00D6C}" type="parTrans" cxnId="{5B80F746-DC9E-44CE-BA3A-48D18762599B}">
      <dgm:prSet/>
      <dgm:spPr/>
      <dgm:t>
        <a:bodyPr/>
        <a:lstStyle/>
        <a:p>
          <a:endParaRPr lang="en-US"/>
        </a:p>
      </dgm:t>
    </dgm:pt>
    <dgm:pt modelId="{FCA2DA87-55BA-498F-B116-425DD2EDD90E}" type="sibTrans" cxnId="{5B80F746-DC9E-44CE-BA3A-48D18762599B}">
      <dgm:prSet/>
      <dgm:spPr/>
      <dgm:t>
        <a:bodyPr/>
        <a:lstStyle/>
        <a:p>
          <a:endParaRPr lang="en-US"/>
        </a:p>
      </dgm:t>
    </dgm:pt>
    <dgm:pt modelId="{B24C7606-6198-47E4-96CF-5F3ED6741166}">
      <dgm:prSet/>
      <dgm:spPr/>
      <dgm:t>
        <a:bodyPr/>
        <a:lstStyle/>
        <a:p>
          <a:pPr>
            <a:lnSpc>
              <a:spcPct val="100000"/>
            </a:lnSpc>
          </a:pPr>
          <a:r>
            <a:rPr lang="en-US"/>
            <a:t>Ask your mentor to introduce you.</a:t>
          </a:r>
        </a:p>
      </dgm:t>
    </dgm:pt>
    <dgm:pt modelId="{990E6B1D-3955-4BCE-A91D-28DC9AFCCB1C}" type="parTrans" cxnId="{654FFD60-F56B-4D8C-82F9-0D165875397C}">
      <dgm:prSet/>
      <dgm:spPr/>
      <dgm:t>
        <a:bodyPr/>
        <a:lstStyle/>
        <a:p>
          <a:endParaRPr lang="en-US"/>
        </a:p>
      </dgm:t>
    </dgm:pt>
    <dgm:pt modelId="{DE49263B-EC86-4F72-9FF3-756F3FDBFE16}" type="sibTrans" cxnId="{654FFD60-F56B-4D8C-82F9-0D165875397C}">
      <dgm:prSet/>
      <dgm:spPr/>
      <dgm:t>
        <a:bodyPr/>
        <a:lstStyle/>
        <a:p>
          <a:endParaRPr lang="en-US"/>
        </a:p>
      </dgm:t>
    </dgm:pt>
    <dgm:pt modelId="{E6CD2478-F19F-4D24-9C8D-BE15C5343E83}">
      <dgm:prSet/>
      <dgm:spPr/>
      <dgm:t>
        <a:bodyPr/>
        <a:lstStyle/>
        <a:p>
          <a:pPr>
            <a:lnSpc>
              <a:spcPct val="100000"/>
            </a:lnSpc>
          </a:pPr>
          <a:r>
            <a:rPr lang="en-US" dirty="0"/>
            <a:t>Get assistance from colleagues. </a:t>
          </a:r>
        </a:p>
      </dgm:t>
    </dgm:pt>
    <dgm:pt modelId="{3B271612-735A-4413-9279-CC74081DAC5D}" type="parTrans" cxnId="{F24A82DC-1554-4D96-8BC4-8C596AF172B5}">
      <dgm:prSet/>
      <dgm:spPr/>
      <dgm:t>
        <a:bodyPr/>
        <a:lstStyle/>
        <a:p>
          <a:endParaRPr lang="en-US"/>
        </a:p>
      </dgm:t>
    </dgm:pt>
    <dgm:pt modelId="{2C12EA98-CD97-41D7-92F8-26FD3F1DD3B7}" type="sibTrans" cxnId="{F24A82DC-1554-4D96-8BC4-8C596AF172B5}">
      <dgm:prSet/>
      <dgm:spPr/>
      <dgm:t>
        <a:bodyPr/>
        <a:lstStyle/>
        <a:p>
          <a:endParaRPr lang="en-US"/>
        </a:p>
      </dgm:t>
    </dgm:pt>
    <dgm:pt modelId="{9057658F-C286-47CE-B438-2D966693E2EA}">
      <dgm:prSet/>
      <dgm:spPr/>
      <dgm:t>
        <a:bodyPr/>
        <a:lstStyle/>
        <a:p>
          <a:pPr>
            <a:lnSpc>
              <a:spcPct val="100000"/>
            </a:lnSpc>
          </a:pPr>
          <a:r>
            <a:rPr lang="en-US" dirty="0"/>
            <a:t>Join professional organizations – participate in committees and leadership positions</a:t>
          </a:r>
        </a:p>
      </dgm:t>
    </dgm:pt>
    <dgm:pt modelId="{1762C3D8-53ED-417C-9E6B-4978E1DD21B8}" type="parTrans" cxnId="{8DAC7CCB-612E-42B0-9A39-A261BD3F9CD4}">
      <dgm:prSet/>
      <dgm:spPr/>
      <dgm:t>
        <a:bodyPr/>
        <a:lstStyle/>
        <a:p>
          <a:endParaRPr lang="en-US"/>
        </a:p>
      </dgm:t>
    </dgm:pt>
    <dgm:pt modelId="{70C27239-D7E4-4EDE-B86D-439A3BD3D9D8}" type="sibTrans" cxnId="{8DAC7CCB-612E-42B0-9A39-A261BD3F9CD4}">
      <dgm:prSet/>
      <dgm:spPr/>
      <dgm:t>
        <a:bodyPr/>
        <a:lstStyle/>
        <a:p>
          <a:endParaRPr lang="en-US"/>
        </a:p>
      </dgm:t>
    </dgm:pt>
    <dgm:pt modelId="{1D9976D4-4E75-41BB-B93F-29F4F80EF9A1}">
      <dgm:prSet/>
      <dgm:spPr/>
      <dgm:t>
        <a:bodyPr/>
        <a:lstStyle/>
        <a:p>
          <a:pPr>
            <a:lnSpc>
              <a:spcPct val="100000"/>
            </a:lnSpc>
          </a:pPr>
          <a:endParaRPr lang="en-US" dirty="0"/>
        </a:p>
      </dgm:t>
    </dgm:pt>
    <dgm:pt modelId="{75628BEE-0B1B-40B3-A6CC-2DADA06CCB8E}" type="parTrans" cxnId="{FD476FA7-C2BF-4330-8BA2-975ACE067141}">
      <dgm:prSet/>
      <dgm:spPr/>
      <dgm:t>
        <a:bodyPr/>
        <a:lstStyle/>
        <a:p>
          <a:endParaRPr lang="en-US"/>
        </a:p>
      </dgm:t>
    </dgm:pt>
    <dgm:pt modelId="{773FCDB6-C4E3-4E75-97EC-3F6EFF38C7D2}" type="sibTrans" cxnId="{FD476FA7-C2BF-4330-8BA2-975ACE067141}">
      <dgm:prSet/>
      <dgm:spPr/>
      <dgm:t>
        <a:bodyPr/>
        <a:lstStyle/>
        <a:p>
          <a:endParaRPr lang="en-US"/>
        </a:p>
      </dgm:t>
    </dgm:pt>
    <dgm:pt modelId="{DE902B5C-BD14-4688-B77A-9DA5D0BE31AC}">
      <dgm:prSet/>
      <dgm:spPr/>
      <dgm:t>
        <a:bodyPr/>
        <a:lstStyle/>
        <a:p>
          <a:pPr>
            <a:lnSpc>
              <a:spcPct val="100000"/>
            </a:lnSpc>
          </a:pPr>
          <a:endParaRPr lang="en-US" dirty="0"/>
        </a:p>
      </dgm:t>
    </dgm:pt>
    <dgm:pt modelId="{A25C70AF-EDE3-4C16-A5AA-2EAB210E26FC}" type="parTrans" cxnId="{F00C406C-647A-46C6-9486-64CE623D82EA}">
      <dgm:prSet/>
      <dgm:spPr/>
      <dgm:t>
        <a:bodyPr/>
        <a:lstStyle/>
        <a:p>
          <a:endParaRPr lang="en-US"/>
        </a:p>
      </dgm:t>
    </dgm:pt>
    <dgm:pt modelId="{4CD4702E-DF1D-4368-863B-8D4794FCF433}" type="sibTrans" cxnId="{F00C406C-647A-46C6-9486-64CE623D82EA}">
      <dgm:prSet/>
      <dgm:spPr/>
      <dgm:t>
        <a:bodyPr/>
        <a:lstStyle/>
        <a:p>
          <a:endParaRPr lang="en-US"/>
        </a:p>
      </dgm:t>
    </dgm:pt>
    <dgm:pt modelId="{01E7E236-2A63-47F4-80CB-BA5A96ADF4DF}">
      <dgm:prSet/>
      <dgm:spPr/>
      <dgm:t>
        <a:bodyPr/>
        <a:lstStyle/>
        <a:p>
          <a:pPr>
            <a:lnSpc>
              <a:spcPct val="100000"/>
            </a:lnSpc>
          </a:pPr>
          <a:endParaRPr lang="en-US" dirty="0"/>
        </a:p>
      </dgm:t>
    </dgm:pt>
    <dgm:pt modelId="{E97F1279-FFE6-47A0-88F3-C8754E68C55F}" type="parTrans" cxnId="{A67B9E94-7A31-4E72-B947-75A753F33CC2}">
      <dgm:prSet/>
      <dgm:spPr/>
      <dgm:t>
        <a:bodyPr/>
        <a:lstStyle/>
        <a:p>
          <a:endParaRPr lang="en-US"/>
        </a:p>
      </dgm:t>
    </dgm:pt>
    <dgm:pt modelId="{87A04BB3-7AED-4D8E-830D-95A19E1FDCB5}" type="sibTrans" cxnId="{A67B9E94-7A31-4E72-B947-75A753F33CC2}">
      <dgm:prSet/>
      <dgm:spPr/>
      <dgm:t>
        <a:bodyPr/>
        <a:lstStyle/>
        <a:p>
          <a:endParaRPr lang="en-US"/>
        </a:p>
      </dgm:t>
    </dgm:pt>
    <dgm:pt modelId="{2D591A65-40E2-45D7-AA1E-04A008A21DF7}">
      <dgm:prSet custT="1"/>
      <dgm:spPr/>
      <dgm:t>
        <a:bodyPr/>
        <a:lstStyle/>
        <a:p>
          <a:pPr>
            <a:lnSpc>
              <a:spcPct val="100000"/>
            </a:lnSpc>
          </a:pPr>
          <a:endParaRPr lang="en-US" sz="2000" dirty="0"/>
        </a:p>
      </dgm:t>
    </dgm:pt>
    <dgm:pt modelId="{9FA0583E-DF98-4BAF-B1F3-0988C7DECCC6}" type="parTrans" cxnId="{476497A6-2356-4869-87A6-43C5D06A9710}">
      <dgm:prSet/>
      <dgm:spPr/>
      <dgm:t>
        <a:bodyPr/>
        <a:lstStyle/>
        <a:p>
          <a:endParaRPr lang="en-US"/>
        </a:p>
      </dgm:t>
    </dgm:pt>
    <dgm:pt modelId="{8F5DEB69-3227-46E8-93A7-E0D33CD263FF}" type="sibTrans" cxnId="{476497A6-2356-4869-87A6-43C5D06A9710}">
      <dgm:prSet/>
      <dgm:spPr/>
      <dgm:t>
        <a:bodyPr/>
        <a:lstStyle/>
        <a:p>
          <a:endParaRPr lang="en-US"/>
        </a:p>
      </dgm:t>
    </dgm:pt>
    <dgm:pt modelId="{881F73FB-C393-45A2-9812-034A9C7D4C40}">
      <dgm:prSet custT="1"/>
      <dgm:spPr/>
      <dgm:t>
        <a:bodyPr/>
        <a:lstStyle/>
        <a:p>
          <a:pPr>
            <a:lnSpc>
              <a:spcPct val="100000"/>
            </a:lnSpc>
          </a:pPr>
          <a:endParaRPr lang="en-US" sz="2000" dirty="0"/>
        </a:p>
      </dgm:t>
    </dgm:pt>
    <dgm:pt modelId="{01EDC380-0A96-4EEF-B4B1-072EF9973B39}" type="parTrans" cxnId="{77962E7F-59E5-48FB-9FA5-D8F4442879F7}">
      <dgm:prSet/>
      <dgm:spPr/>
      <dgm:t>
        <a:bodyPr/>
        <a:lstStyle/>
        <a:p>
          <a:endParaRPr lang="en-US"/>
        </a:p>
      </dgm:t>
    </dgm:pt>
    <dgm:pt modelId="{346CBF7E-9098-4DE2-9280-5350BA6AE5D5}" type="sibTrans" cxnId="{77962E7F-59E5-48FB-9FA5-D8F4442879F7}">
      <dgm:prSet/>
      <dgm:spPr/>
      <dgm:t>
        <a:bodyPr/>
        <a:lstStyle/>
        <a:p>
          <a:endParaRPr lang="en-US"/>
        </a:p>
      </dgm:t>
    </dgm:pt>
    <dgm:pt modelId="{1833A600-80EE-48B8-ABDD-B13666E3EC2C}" type="pres">
      <dgm:prSet presAssocID="{FDA3F7FC-EEDF-4BFD-8D3A-A7E9A60275F2}" presName="Name0" presStyleCnt="0">
        <dgm:presLayoutVars>
          <dgm:dir/>
          <dgm:animLvl val="lvl"/>
          <dgm:resizeHandles val="exact"/>
        </dgm:presLayoutVars>
      </dgm:prSet>
      <dgm:spPr/>
    </dgm:pt>
    <dgm:pt modelId="{F2D42E62-FCE9-4F6E-82A9-60BD28E76721}" type="pres">
      <dgm:prSet presAssocID="{B2A6753E-E060-4C60-997B-233B832F4D22}" presName="composite" presStyleCnt="0"/>
      <dgm:spPr/>
    </dgm:pt>
    <dgm:pt modelId="{B895DAEC-8066-47D5-8FFC-58A369F14938}" type="pres">
      <dgm:prSet presAssocID="{B2A6753E-E060-4C60-997B-233B832F4D22}" presName="parTx" presStyleLbl="alignNode1" presStyleIdx="0" presStyleCnt="3">
        <dgm:presLayoutVars>
          <dgm:chMax val="0"/>
          <dgm:chPref val="0"/>
          <dgm:bulletEnabled val="1"/>
        </dgm:presLayoutVars>
      </dgm:prSet>
      <dgm:spPr/>
    </dgm:pt>
    <dgm:pt modelId="{5AB84852-E379-48D1-AB64-60096EDF5B57}" type="pres">
      <dgm:prSet presAssocID="{B2A6753E-E060-4C60-997B-233B832F4D22}" presName="desTx" presStyleLbl="alignAccFollowNode1" presStyleIdx="0" presStyleCnt="3">
        <dgm:presLayoutVars>
          <dgm:bulletEnabled val="1"/>
        </dgm:presLayoutVars>
      </dgm:prSet>
      <dgm:spPr/>
    </dgm:pt>
    <dgm:pt modelId="{4334703B-8E2E-4745-AA91-576E1A0D670E}" type="pres">
      <dgm:prSet presAssocID="{03940FA7-29D2-4EEA-82B4-8FE22FEC154B}" presName="space" presStyleCnt="0"/>
      <dgm:spPr/>
    </dgm:pt>
    <dgm:pt modelId="{1333C010-56CB-4977-B2D3-05DDD8EC52D8}" type="pres">
      <dgm:prSet presAssocID="{C938A083-A6E9-4C24-B54D-D1ABCAEA4501}" presName="composite" presStyleCnt="0"/>
      <dgm:spPr/>
    </dgm:pt>
    <dgm:pt modelId="{6678E333-816F-4411-9749-F8792D5BEB72}" type="pres">
      <dgm:prSet presAssocID="{C938A083-A6E9-4C24-B54D-D1ABCAEA4501}" presName="parTx" presStyleLbl="alignNode1" presStyleIdx="1" presStyleCnt="3">
        <dgm:presLayoutVars>
          <dgm:chMax val="0"/>
          <dgm:chPref val="0"/>
          <dgm:bulletEnabled val="1"/>
        </dgm:presLayoutVars>
      </dgm:prSet>
      <dgm:spPr/>
    </dgm:pt>
    <dgm:pt modelId="{D764F3C0-575C-4C5A-A766-CBC54E7AA84A}" type="pres">
      <dgm:prSet presAssocID="{C938A083-A6E9-4C24-B54D-D1ABCAEA4501}" presName="desTx" presStyleLbl="alignAccFollowNode1" presStyleIdx="1" presStyleCnt="3">
        <dgm:presLayoutVars>
          <dgm:bulletEnabled val="1"/>
        </dgm:presLayoutVars>
      </dgm:prSet>
      <dgm:spPr/>
    </dgm:pt>
    <dgm:pt modelId="{262189EB-A034-4D7F-BC41-DAF6DDC06D53}" type="pres">
      <dgm:prSet presAssocID="{C5A19E06-C931-4F5C-AEB5-4BF7C58F2547}" presName="space" presStyleCnt="0"/>
      <dgm:spPr/>
    </dgm:pt>
    <dgm:pt modelId="{E66CC781-2BA1-4BC6-9CC5-EAC9D6CB3D2A}" type="pres">
      <dgm:prSet presAssocID="{B1B9454B-100D-4AF9-BCBB-BB7320A31C73}" presName="composite" presStyleCnt="0"/>
      <dgm:spPr/>
    </dgm:pt>
    <dgm:pt modelId="{9A27B62C-CA78-4F4C-827A-06AAC7B11963}" type="pres">
      <dgm:prSet presAssocID="{B1B9454B-100D-4AF9-BCBB-BB7320A31C73}" presName="parTx" presStyleLbl="alignNode1" presStyleIdx="2" presStyleCnt="3">
        <dgm:presLayoutVars>
          <dgm:chMax val="0"/>
          <dgm:chPref val="0"/>
          <dgm:bulletEnabled val="1"/>
        </dgm:presLayoutVars>
      </dgm:prSet>
      <dgm:spPr/>
    </dgm:pt>
    <dgm:pt modelId="{9799552A-721F-493D-AFF6-4E6A5C74A27D}" type="pres">
      <dgm:prSet presAssocID="{B1B9454B-100D-4AF9-BCBB-BB7320A31C73}" presName="desTx" presStyleLbl="alignAccFollowNode1" presStyleIdx="2" presStyleCnt="3">
        <dgm:presLayoutVars>
          <dgm:bulletEnabled val="1"/>
        </dgm:presLayoutVars>
      </dgm:prSet>
      <dgm:spPr/>
    </dgm:pt>
  </dgm:ptLst>
  <dgm:cxnLst>
    <dgm:cxn modelId="{29F8F205-BD07-4E7C-BD10-181078AFB3E4}" srcId="{C938A083-A6E9-4C24-B54D-D1ABCAEA4501}" destId="{1ADDBA6D-E06D-4DD4-8F5B-1091824AD7E4}" srcOrd="2" destOrd="0" parTransId="{0D998301-CA78-4344-B9DD-D053321C172E}" sibTransId="{8C5C69D6-2DDB-4923-A448-84427E3F9181}"/>
    <dgm:cxn modelId="{192DB912-BEB9-43F2-A707-D18F62FD4686}" srcId="{FDA3F7FC-EEDF-4BFD-8D3A-A7E9A60275F2}" destId="{B2A6753E-E060-4C60-997B-233B832F4D22}" srcOrd="0" destOrd="0" parTransId="{5292D11D-45DD-4410-9097-115FA5293274}" sibTransId="{03940FA7-29D2-4EEA-82B4-8FE22FEC154B}"/>
    <dgm:cxn modelId="{C8667114-7CB3-4F69-8575-A947B4EE5366}" type="presOf" srcId="{1D9976D4-4E75-41BB-B93F-29F4F80EF9A1}" destId="{9799552A-721F-493D-AFF6-4E6A5C74A27D}" srcOrd="0" destOrd="7" presId="urn:microsoft.com/office/officeart/2005/8/layout/hList1"/>
    <dgm:cxn modelId="{251CA918-D17B-4456-BC91-DCF576331167}" type="presOf" srcId="{B2A6753E-E060-4C60-997B-233B832F4D22}" destId="{B895DAEC-8066-47D5-8FFC-58A369F14938}" srcOrd="0" destOrd="0" presId="urn:microsoft.com/office/officeart/2005/8/layout/hList1"/>
    <dgm:cxn modelId="{DFFA231F-573F-4C18-AA73-08CADCF5D322}" type="presOf" srcId="{BABF0314-0505-4335-BD14-25ABA7CD408D}" destId="{9799552A-721F-493D-AFF6-4E6A5C74A27D}" srcOrd="0" destOrd="0" presId="urn:microsoft.com/office/officeart/2005/8/layout/hList1"/>
    <dgm:cxn modelId="{8DC7F529-82B0-421F-B4BE-DF5D4209A9C5}" srcId="{B2A6753E-E060-4C60-997B-233B832F4D22}" destId="{A58B4963-8626-477A-8F11-96C199E426F9}" srcOrd="0" destOrd="0" parTransId="{90E3DEBE-B66C-406B-B115-75F3D9C93B11}" sibTransId="{AA639DB6-57FB-485C-BD27-554099D3BE28}"/>
    <dgm:cxn modelId="{37A0E12E-93F8-4455-A92A-12CD9E1981A3}" type="presOf" srcId="{881F73FB-C393-45A2-9812-034A9C7D4C40}" destId="{D764F3C0-575C-4C5A-A766-CBC54E7AA84A}" srcOrd="0" destOrd="1" presId="urn:microsoft.com/office/officeart/2005/8/layout/hList1"/>
    <dgm:cxn modelId="{F97B313A-F81E-4051-A9F2-310F9F3F0754}" type="presOf" srcId="{5B8AAA14-BF05-4C1F-8708-A61C5259CDA3}" destId="{5AB84852-E379-48D1-AB64-60096EDF5B57}" srcOrd="0" destOrd="2" presId="urn:microsoft.com/office/officeart/2005/8/layout/hList1"/>
    <dgm:cxn modelId="{654FFD60-F56B-4D8C-82F9-0D165875397C}" srcId="{B1B9454B-100D-4AF9-BCBB-BB7320A31C73}" destId="{B24C7606-6198-47E4-96CF-5F3ED6741166}" srcOrd="2" destOrd="0" parTransId="{990E6B1D-3955-4BCE-A91D-28DC9AFCCB1C}" sibTransId="{DE49263B-EC86-4F72-9FF3-756F3FDBFE16}"/>
    <dgm:cxn modelId="{5B80F746-DC9E-44CE-BA3A-48D18762599B}" srcId="{B1B9454B-100D-4AF9-BCBB-BB7320A31C73}" destId="{DECEF908-8740-4B79-B2C6-EFFB2BD23EF8}" srcOrd="1" destOrd="0" parTransId="{A0492E1B-3117-462C-B778-833F5CF00D6C}" sibTransId="{FCA2DA87-55BA-498F-B116-425DD2EDD90E}"/>
    <dgm:cxn modelId="{0F7CB247-5F51-44F3-B3DE-DFF7994E6380}" type="presOf" srcId="{01E7E236-2A63-47F4-80CB-BA5A96ADF4DF}" destId="{9799552A-721F-493D-AFF6-4E6A5C74A27D}" srcOrd="0" destOrd="6" presId="urn:microsoft.com/office/officeart/2005/8/layout/hList1"/>
    <dgm:cxn modelId="{F3878F68-BDBF-42A0-8BE4-7FBA3A18E72F}" type="presOf" srcId="{B1B9454B-100D-4AF9-BCBB-BB7320A31C73}" destId="{9A27B62C-CA78-4F4C-827A-06AAC7B11963}" srcOrd="0" destOrd="0" presId="urn:microsoft.com/office/officeart/2005/8/layout/hList1"/>
    <dgm:cxn modelId="{D9A9D648-CD0B-4EB4-836F-C8198CAE03FC}" type="presOf" srcId="{9057658F-C286-47CE-B438-2D966693E2EA}" destId="{9799552A-721F-493D-AFF6-4E6A5C74A27D}" srcOrd="0" destOrd="4" presId="urn:microsoft.com/office/officeart/2005/8/layout/hList1"/>
    <dgm:cxn modelId="{F00C406C-647A-46C6-9486-64CE623D82EA}" srcId="{B1B9454B-100D-4AF9-BCBB-BB7320A31C73}" destId="{DE902B5C-BD14-4688-B77A-9DA5D0BE31AC}" srcOrd="5" destOrd="0" parTransId="{A25C70AF-EDE3-4C16-A5AA-2EAB210E26FC}" sibTransId="{4CD4702E-DF1D-4368-863B-8D4794FCF433}"/>
    <dgm:cxn modelId="{B551924E-9E54-42F0-A65A-EFE874491629}" type="presOf" srcId="{2D591A65-40E2-45D7-AA1E-04A008A21DF7}" destId="{5AB84852-E379-48D1-AB64-60096EDF5B57}" srcOrd="0" destOrd="1" presId="urn:microsoft.com/office/officeart/2005/8/layout/hList1"/>
    <dgm:cxn modelId="{C875D14F-5452-4ED8-83CE-734A620D5D4D}" type="presOf" srcId="{DECEF908-8740-4B79-B2C6-EFFB2BD23EF8}" destId="{9799552A-721F-493D-AFF6-4E6A5C74A27D}" srcOrd="0" destOrd="1" presId="urn:microsoft.com/office/officeart/2005/8/layout/hList1"/>
    <dgm:cxn modelId="{9E997E59-E5F8-42EF-9834-8D30906520DB}" type="presOf" srcId="{E6CD2478-F19F-4D24-9C8D-BE15C5343E83}" destId="{9799552A-721F-493D-AFF6-4E6A5C74A27D}" srcOrd="0" destOrd="3" presId="urn:microsoft.com/office/officeart/2005/8/layout/hList1"/>
    <dgm:cxn modelId="{77962E7F-59E5-48FB-9FA5-D8F4442879F7}" srcId="{C938A083-A6E9-4C24-B54D-D1ABCAEA4501}" destId="{881F73FB-C393-45A2-9812-034A9C7D4C40}" srcOrd="1" destOrd="0" parTransId="{01EDC380-0A96-4EEF-B4B1-072EF9973B39}" sibTransId="{346CBF7E-9098-4DE2-9280-5350BA6AE5D5}"/>
    <dgm:cxn modelId="{04957A82-A535-446F-B932-0B799CB5459C}" type="presOf" srcId="{A58B4963-8626-477A-8F11-96C199E426F9}" destId="{5AB84852-E379-48D1-AB64-60096EDF5B57}" srcOrd="0" destOrd="0" presId="urn:microsoft.com/office/officeart/2005/8/layout/hList1"/>
    <dgm:cxn modelId="{FA3A8685-265D-4789-BBB0-8271C30BCCA9}" srcId="{FDA3F7FC-EEDF-4BFD-8D3A-A7E9A60275F2}" destId="{C938A083-A6E9-4C24-B54D-D1ABCAEA4501}" srcOrd="1" destOrd="0" parTransId="{B1A90BDF-31BB-4C71-A6B8-ECCD1D88379C}" sibTransId="{C5A19E06-C931-4F5C-AEB5-4BF7C58F2547}"/>
    <dgm:cxn modelId="{5B32218A-1662-45B5-B068-8DD247E5069E}" srcId="{B2A6753E-E060-4C60-997B-233B832F4D22}" destId="{5B8AAA14-BF05-4C1F-8708-A61C5259CDA3}" srcOrd="2" destOrd="0" parTransId="{1B47BAAB-0C3F-40CD-A258-88B7165B03E8}" sibTransId="{26908D82-8668-4ABA-BC3E-071EE7C6B900}"/>
    <dgm:cxn modelId="{A2E8DA92-DA82-416F-98AC-6CFF3CED3378}" type="presOf" srcId="{FDA3F7FC-EEDF-4BFD-8D3A-A7E9A60275F2}" destId="{1833A600-80EE-48B8-ABDD-B13666E3EC2C}" srcOrd="0" destOrd="0" presId="urn:microsoft.com/office/officeart/2005/8/layout/hList1"/>
    <dgm:cxn modelId="{A67B9E94-7A31-4E72-B947-75A753F33CC2}" srcId="{B1B9454B-100D-4AF9-BCBB-BB7320A31C73}" destId="{01E7E236-2A63-47F4-80CB-BA5A96ADF4DF}" srcOrd="6" destOrd="0" parTransId="{E97F1279-FFE6-47A0-88F3-C8754E68C55F}" sibTransId="{87A04BB3-7AED-4D8E-830D-95A19E1FDCB5}"/>
    <dgm:cxn modelId="{E80BDB94-8A47-4890-B9C7-9D63C9E78CE6}" type="presOf" srcId="{7E0B34F9-6EDE-4531-BD42-FC257B493501}" destId="{D764F3C0-575C-4C5A-A766-CBC54E7AA84A}" srcOrd="0" destOrd="0" presId="urn:microsoft.com/office/officeart/2005/8/layout/hList1"/>
    <dgm:cxn modelId="{406EB398-B784-4B78-A0D3-233C526E09A8}" srcId="{FDA3F7FC-EEDF-4BFD-8D3A-A7E9A60275F2}" destId="{B1B9454B-100D-4AF9-BCBB-BB7320A31C73}" srcOrd="2" destOrd="0" parTransId="{FB9CBE6F-FB47-44B7-A2D7-95200FFB76C0}" sibTransId="{4AECBF16-D7ED-49FA-B572-5E5021B50548}"/>
    <dgm:cxn modelId="{F3605DA2-6049-46C4-B110-25AB5C07848E}" srcId="{C938A083-A6E9-4C24-B54D-D1ABCAEA4501}" destId="{7E0B34F9-6EDE-4531-BD42-FC257B493501}" srcOrd="0" destOrd="0" parTransId="{BE90ADB2-AC86-4EE1-9892-423E64F11C33}" sibTransId="{ACCC9815-2A86-45DE-AA32-4FCF316EF3CD}"/>
    <dgm:cxn modelId="{476497A6-2356-4869-87A6-43C5D06A9710}" srcId="{B2A6753E-E060-4C60-997B-233B832F4D22}" destId="{2D591A65-40E2-45D7-AA1E-04A008A21DF7}" srcOrd="1" destOrd="0" parTransId="{9FA0583E-DF98-4BAF-B1F3-0988C7DECCC6}" sibTransId="{8F5DEB69-3227-46E8-93A7-E0D33CD263FF}"/>
    <dgm:cxn modelId="{FD476FA7-C2BF-4330-8BA2-975ACE067141}" srcId="{B1B9454B-100D-4AF9-BCBB-BB7320A31C73}" destId="{1D9976D4-4E75-41BB-B93F-29F4F80EF9A1}" srcOrd="7" destOrd="0" parTransId="{75628BEE-0B1B-40B3-A6CC-2DADA06CCB8E}" sibTransId="{773FCDB6-C4E3-4E75-97EC-3F6EFF38C7D2}"/>
    <dgm:cxn modelId="{DA78CAB3-A4EA-40B2-9F60-2C182DD587D3}" type="presOf" srcId="{C938A083-A6E9-4C24-B54D-D1ABCAEA4501}" destId="{6678E333-816F-4411-9749-F8792D5BEB72}" srcOrd="0" destOrd="0" presId="urn:microsoft.com/office/officeart/2005/8/layout/hList1"/>
    <dgm:cxn modelId="{9A3A23B5-E802-4032-8675-B788B795372B}" type="presOf" srcId="{1ADDBA6D-E06D-4DD4-8F5B-1091824AD7E4}" destId="{D764F3C0-575C-4C5A-A766-CBC54E7AA84A}" srcOrd="0" destOrd="2" presId="urn:microsoft.com/office/officeart/2005/8/layout/hList1"/>
    <dgm:cxn modelId="{8DAC7CCB-612E-42B0-9A39-A261BD3F9CD4}" srcId="{B1B9454B-100D-4AF9-BCBB-BB7320A31C73}" destId="{9057658F-C286-47CE-B438-2D966693E2EA}" srcOrd="4" destOrd="0" parTransId="{1762C3D8-53ED-417C-9E6B-4978E1DD21B8}" sibTransId="{70C27239-D7E4-4EDE-B86D-439A3BD3D9D8}"/>
    <dgm:cxn modelId="{5E7B03D2-BB52-4C29-A198-3519FF4A1A84}" srcId="{B1B9454B-100D-4AF9-BCBB-BB7320A31C73}" destId="{BABF0314-0505-4335-BD14-25ABA7CD408D}" srcOrd="0" destOrd="0" parTransId="{0BD3B7C3-BA49-4C6F-9009-B9785D177CBA}" sibTransId="{DFCCB561-9B38-433E-8382-0DCA46646431}"/>
    <dgm:cxn modelId="{F24A82DC-1554-4D96-8BC4-8C596AF172B5}" srcId="{B1B9454B-100D-4AF9-BCBB-BB7320A31C73}" destId="{E6CD2478-F19F-4D24-9C8D-BE15C5343E83}" srcOrd="3" destOrd="0" parTransId="{3B271612-735A-4413-9279-CC74081DAC5D}" sibTransId="{2C12EA98-CD97-41D7-92F8-26FD3F1DD3B7}"/>
    <dgm:cxn modelId="{A2BF31E7-A8C8-4588-BE40-9AAB3282255F}" type="presOf" srcId="{B24C7606-6198-47E4-96CF-5F3ED6741166}" destId="{9799552A-721F-493D-AFF6-4E6A5C74A27D}" srcOrd="0" destOrd="2" presId="urn:microsoft.com/office/officeart/2005/8/layout/hList1"/>
    <dgm:cxn modelId="{DE732DF2-27E1-4942-9B8B-87979EC9CF61}" type="presOf" srcId="{DE902B5C-BD14-4688-B77A-9DA5D0BE31AC}" destId="{9799552A-721F-493D-AFF6-4E6A5C74A27D}" srcOrd="0" destOrd="5" presId="urn:microsoft.com/office/officeart/2005/8/layout/hList1"/>
    <dgm:cxn modelId="{CF3E4918-7C87-460D-9420-FD0C3CFA914C}" type="presParOf" srcId="{1833A600-80EE-48B8-ABDD-B13666E3EC2C}" destId="{F2D42E62-FCE9-4F6E-82A9-60BD28E76721}" srcOrd="0" destOrd="0" presId="urn:microsoft.com/office/officeart/2005/8/layout/hList1"/>
    <dgm:cxn modelId="{B6FE8DA8-DEF2-4D25-B144-BE5CDC62E609}" type="presParOf" srcId="{F2D42E62-FCE9-4F6E-82A9-60BD28E76721}" destId="{B895DAEC-8066-47D5-8FFC-58A369F14938}" srcOrd="0" destOrd="0" presId="urn:microsoft.com/office/officeart/2005/8/layout/hList1"/>
    <dgm:cxn modelId="{4EE25E1F-AD70-4B5A-9881-17C11702D41B}" type="presParOf" srcId="{F2D42E62-FCE9-4F6E-82A9-60BD28E76721}" destId="{5AB84852-E379-48D1-AB64-60096EDF5B57}" srcOrd="1" destOrd="0" presId="urn:microsoft.com/office/officeart/2005/8/layout/hList1"/>
    <dgm:cxn modelId="{C2C5F765-32BD-4370-9029-7D91B62E8663}" type="presParOf" srcId="{1833A600-80EE-48B8-ABDD-B13666E3EC2C}" destId="{4334703B-8E2E-4745-AA91-576E1A0D670E}" srcOrd="1" destOrd="0" presId="urn:microsoft.com/office/officeart/2005/8/layout/hList1"/>
    <dgm:cxn modelId="{7DEF583D-3449-4473-A566-A48B85DE332C}" type="presParOf" srcId="{1833A600-80EE-48B8-ABDD-B13666E3EC2C}" destId="{1333C010-56CB-4977-B2D3-05DDD8EC52D8}" srcOrd="2" destOrd="0" presId="urn:microsoft.com/office/officeart/2005/8/layout/hList1"/>
    <dgm:cxn modelId="{8AC52556-6AA9-4CAD-A096-F49FC7B3A707}" type="presParOf" srcId="{1333C010-56CB-4977-B2D3-05DDD8EC52D8}" destId="{6678E333-816F-4411-9749-F8792D5BEB72}" srcOrd="0" destOrd="0" presId="urn:microsoft.com/office/officeart/2005/8/layout/hList1"/>
    <dgm:cxn modelId="{5C22D5C0-310F-46E5-9D2A-6147D0D702AA}" type="presParOf" srcId="{1333C010-56CB-4977-B2D3-05DDD8EC52D8}" destId="{D764F3C0-575C-4C5A-A766-CBC54E7AA84A}" srcOrd="1" destOrd="0" presId="urn:microsoft.com/office/officeart/2005/8/layout/hList1"/>
    <dgm:cxn modelId="{57CF01A2-13C1-4F70-A003-8061A6FC7CBE}" type="presParOf" srcId="{1833A600-80EE-48B8-ABDD-B13666E3EC2C}" destId="{262189EB-A034-4D7F-BC41-DAF6DDC06D53}" srcOrd="3" destOrd="0" presId="urn:microsoft.com/office/officeart/2005/8/layout/hList1"/>
    <dgm:cxn modelId="{2A40FCA6-5C17-4E87-9C00-8E2CF64E8BC8}" type="presParOf" srcId="{1833A600-80EE-48B8-ABDD-B13666E3EC2C}" destId="{E66CC781-2BA1-4BC6-9CC5-EAC9D6CB3D2A}" srcOrd="4" destOrd="0" presId="urn:microsoft.com/office/officeart/2005/8/layout/hList1"/>
    <dgm:cxn modelId="{4B156658-7B14-482D-B729-A7E32ABFFE24}" type="presParOf" srcId="{E66CC781-2BA1-4BC6-9CC5-EAC9D6CB3D2A}" destId="{9A27B62C-CA78-4F4C-827A-06AAC7B11963}" srcOrd="0" destOrd="0" presId="urn:microsoft.com/office/officeart/2005/8/layout/hList1"/>
    <dgm:cxn modelId="{590BAE79-B23B-407C-9B3F-119824C50272}" type="presParOf" srcId="{E66CC781-2BA1-4BC6-9CC5-EAC9D6CB3D2A}" destId="{9799552A-721F-493D-AFF6-4E6A5C74A27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EAF8EE9-55FF-4D8C-B853-3689D6422E38}"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1ADF4D91-6CA6-49BC-9690-DDF4C7535972}">
      <dgm:prSet phldrT="[Text]" phldr="1"/>
      <dgm:spPr>
        <a:blipFill rotWithShape="0">
          <a:blip xmlns:r="http://schemas.openxmlformats.org/officeDocument/2006/relationships" r:embed="rId1"/>
          <a:stretch>
            <a:fillRect/>
          </a:stretch>
        </a:blipFill>
        <a:ln>
          <a:solidFill>
            <a:schemeClr val="tx1"/>
          </a:solidFill>
        </a:ln>
      </dgm:spPr>
      <dgm:t>
        <a:bodyPr/>
        <a:lstStyle/>
        <a:p>
          <a:endParaRPr lang="en-US" dirty="0"/>
        </a:p>
      </dgm:t>
    </dgm:pt>
    <dgm:pt modelId="{877121F7-16E2-4ED5-963B-713B759A181E}" type="parTrans" cxnId="{8DDE2B6F-B045-4D58-9835-0D5317168603}">
      <dgm:prSet/>
      <dgm:spPr/>
      <dgm:t>
        <a:bodyPr/>
        <a:lstStyle/>
        <a:p>
          <a:endParaRPr lang="en-US"/>
        </a:p>
      </dgm:t>
    </dgm:pt>
    <dgm:pt modelId="{71558CF1-E209-4BC6-994D-FBD152DC9E27}" type="sibTrans" cxnId="{8DDE2B6F-B045-4D58-9835-0D5317168603}">
      <dgm:prSet/>
      <dgm:spPr>
        <a:solidFill>
          <a:schemeClr val="accent1">
            <a:lumMod val="50000"/>
          </a:schemeClr>
        </a:solidFill>
      </dgm:spPr>
      <dgm:t>
        <a:bodyPr/>
        <a:lstStyle/>
        <a:p>
          <a:endParaRPr lang="en-US"/>
        </a:p>
      </dgm:t>
    </dgm:pt>
    <dgm:pt modelId="{0804BC3C-D3D9-464A-938C-975AAA6CCEB6}">
      <dgm:prSet phldrT="[Text]"/>
      <dgm:spPr>
        <a:blipFill rotWithShape="0">
          <a:blip xmlns:r="http://schemas.openxmlformats.org/officeDocument/2006/relationships" r:embed="rId2"/>
          <a:stretch>
            <a:fillRect/>
          </a:stretch>
        </a:blipFill>
        <a:ln>
          <a:solidFill>
            <a:schemeClr val="accent1">
              <a:lumMod val="50000"/>
            </a:schemeClr>
          </a:solidFill>
        </a:ln>
      </dgm:spPr>
      <dgm:t>
        <a:bodyPr/>
        <a:lstStyle/>
        <a:p>
          <a:endParaRPr lang="en-US" dirty="0"/>
        </a:p>
      </dgm:t>
    </dgm:pt>
    <dgm:pt modelId="{CA1B6538-CBB8-421E-B3D0-FAC3FA9BD2D3}" type="parTrans" cxnId="{2F83C9D9-BCBE-497D-850B-5143BDB1350B}">
      <dgm:prSet/>
      <dgm:spPr/>
      <dgm:t>
        <a:bodyPr/>
        <a:lstStyle/>
        <a:p>
          <a:endParaRPr lang="en-US"/>
        </a:p>
      </dgm:t>
    </dgm:pt>
    <dgm:pt modelId="{30949A09-A724-4233-909A-73952B48BDB9}" type="sibTrans" cxnId="{2F83C9D9-BCBE-497D-850B-5143BDB1350B}">
      <dgm:prSet/>
      <dgm:spPr>
        <a:solidFill>
          <a:schemeClr val="accent1">
            <a:lumMod val="50000"/>
          </a:schemeClr>
        </a:solidFill>
      </dgm:spPr>
      <dgm:t>
        <a:bodyPr/>
        <a:lstStyle/>
        <a:p>
          <a:endParaRPr lang="en-US"/>
        </a:p>
      </dgm:t>
    </dgm:pt>
    <dgm:pt modelId="{E6CBB68D-8332-451E-B493-C0F43206BAF9}">
      <dgm:prSet phldrT="[Text]"/>
      <dgm:spPr>
        <a:blipFill rotWithShape="0">
          <a:blip xmlns:r="http://schemas.openxmlformats.org/officeDocument/2006/relationships" r:embed="rId3"/>
          <a:stretch>
            <a:fillRect/>
          </a:stretch>
        </a:blipFill>
        <a:ln>
          <a:solidFill>
            <a:schemeClr val="accent1">
              <a:lumMod val="50000"/>
            </a:schemeClr>
          </a:solidFill>
        </a:ln>
      </dgm:spPr>
      <dgm:t>
        <a:bodyPr/>
        <a:lstStyle/>
        <a:p>
          <a:endParaRPr lang="en-US" dirty="0"/>
        </a:p>
      </dgm:t>
    </dgm:pt>
    <dgm:pt modelId="{02C30A76-817A-4D9D-A29D-E4FBB0A13ED6}" type="parTrans" cxnId="{4E95495A-02FB-4B8B-93DE-AF76475E8738}">
      <dgm:prSet/>
      <dgm:spPr/>
      <dgm:t>
        <a:bodyPr/>
        <a:lstStyle/>
        <a:p>
          <a:endParaRPr lang="en-US"/>
        </a:p>
      </dgm:t>
    </dgm:pt>
    <dgm:pt modelId="{B9896E8E-DD64-4973-961F-EB3C25F5626E}" type="sibTrans" cxnId="{4E95495A-02FB-4B8B-93DE-AF76475E8738}">
      <dgm:prSet/>
      <dgm:spPr>
        <a:solidFill>
          <a:schemeClr val="accent1">
            <a:lumMod val="50000"/>
          </a:schemeClr>
        </a:solidFill>
      </dgm:spPr>
      <dgm:t>
        <a:bodyPr/>
        <a:lstStyle/>
        <a:p>
          <a:endParaRPr lang="en-US"/>
        </a:p>
      </dgm:t>
    </dgm:pt>
    <dgm:pt modelId="{78FD9AE6-2B7B-4BD5-A02B-4F554EEA54A6}">
      <dgm:prSet phldrT="[Text]"/>
      <dgm:spPr>
        <a:blipFill rotWithShape="0">
          <a:blip xmlns:r="http://schemas.openxmlformats.org/officeDocument/2006/relationships" r:embed="rId4"/>
          <a:stretch>
            <a:fillRect/>
          </a:stretch>
        </a:blipFill>
        <a:ln>
          <a:solidFill>
            <a:schemeClr val="accent1">
              <a:lumMod val="50000"/>
            </a:schemeClr>
          </a:solidFill>
        </a:ln>
      </dgm:spPr>
      <dgm:t>
        <a:bodyPr/>
        <a:lstStyle/>
        <a:p>
          <a:endParaRPr lang="en-US" dirty="0"/>
        </a:p>
      </dgm:t>
    </dgm:pt>
    <dgm:pt modelId="{24D4FD7F-35FC-42E2-B489-931963D66FD9}" type="parTrans" cxnId="{F0813FD1-3240-42A4-949A-40273A07E9D8}">
      <dgm:prSet/>
      <dgm:spPr/>
      <dgm:t>
        <a:bodyPr/>
        <a:lstStyle/>
        <a:p>
          <a:endParaRPr lang="en-US"/>
        </a:p>
      </dgm:t>
    </dgm:pt>
    <dgm:pt modelId="{4C7B08F1-4CB2-4767-8E23-7C6FDC810D42}" type="sibTrans" cxnId="{F0813FD1-3240-42A4-949A-40273A07E9D8}">
      <dgm:prSet/>
      <dgm:spPr>
        <a:solidFill>
          <a:schemeClr val="accent1">
            <a:lumMod val="50000"/>
          </a:schemeClr>
        </a:solidFill>
      </dgm:spPr>
      <dgm:t>
        <a:bodyPr/>
        <a:lstStyle/>
        <a:p>
          <a:endParaRPr lang="en-US"/>
        </a:p>
      </dgm:t>
    </dgm:pt>
    <dgm:pt modelId="{986F05A9-F4F5-4CD1-A03B-814D11B53C61}">
      <dgm:prSet phldrT="[Text]"/>
      <dgm:spPr>
        <a:blipFill rotWithShape="0">
          <a:blip xmlns:r="http://schemas.openxmlformats.org/officeDocument/2006/relationships" r:embed="rId5"/>
          <a:stretch>
            <a:fillRect/>
          </a:stretch>
        </a:blipFill>
        <a:ln>
          <a:solidFill>
            <a:schemeClr val="accent1">
              <a:lumMod val="50000"/>
            </a:schemeClr>
          </a:solidFill>
        </a:ln>
      </dgm:spPr>
      <dgm:t>
        <a:bodyPr/>
        <a:lstStyle/>
        <a:p>
          <a:endParaRPr lang="en-US" dirty="0"/>
        </a:p>
      </dgm:t>
    </dgm:pt>
    <dgm:pt modelId="{0CD6CAF2-ACB4-456A-8DDE-9829706EEF12}" type="parTrans" cxnId="{BFB76FDF-6A77-4042-8E20-8E8D491632FA}">
      <dgm:prSet/>
      <dgm:spPr/>
      <dgm:t>
        <a:bodyPr/>
        <a:lstStyle/>
        <a:p>
          <a:endParaRPr lang="en-US"/>
        </a:p>
      </dgm:t>
    </dgm:pt>
    <dgm:pt modelId="{FE387C50-F39D-408B-A410-25413E2963B4}" type="sibTrans" cxnId="{BFB76FDF-6A77-4042-8E20-8E8D491632FA}">
      <dgm:prSet/>
      <dgm:spPr>
        <a:solidFill>
          <a:schemeClr val="accent1">
            <a:lumMod val="50000"/>
          </a:schemeClr>
        </a:solidFill>
      </dgm:spPr>
      <dgm:t>
        <a:bodyPr/>
        <a:lstStyle/>
        <a:p>
          <a:endParaRPr lang="en-US"/>
        </a:p>
      </dgm:t>
    </dgm:pt>
    <dgm:pt modelId="{0FA6CD0B-3793-4A8F-9DDE-83B1854516AF}" type="pres">
      <dgm:prSet presAssocID="{1EAF8EE9-55FF-4D8C-B853-3689D6422E38}" presName="cycle" presStyleCnt="0">
        <dgm:presLayoutVars>
          <dgm:dir/>
          <dgm:resizeHandles val="exact"/>
        </dgm:presLayoutVars>
      </dgm:prSet>
      <dgm:spPr/>
    </dgm:pt>
    <dgm:pt modelId="{BEE89E1A-97D9-4889-A403-880F5947BA7B}" type="pres">
      <dgm:prSet presAssocID="{1ADF4D91-6CA6-49BC-9690-DDF4C7535972}" presName="node" presStyleLbl="node1" presStyleIdx="0" presStyleCnt="5">
        <dgm:presLayoutVars>
          <dgm:bulletEnabled val="1"/>
        </dgm:presLayoutVars>
      </dgm:prSet>
      <dgm:spPr/>
    </dgm:pt>
    <dgm:pt modelId="{1098D47B-1CD6-4A7A-9715-848B5D697B3E}" type="pres">
      <dgm:prSet presAssocID="{71558CF1-E209-4BC6-994D-FBD152DC9E27}" presName="sibTrans" presStyleLbl="sibTrans2D1" presStyleIdx="0" presStyleCnt="5"/>
      <dgm:spPr/>
    </dgm:pt>
    <dgm:pt modelId="{7A6D3EC8-4189-49C4-AFA3-B9625DA904CE}" type="pres">
      <dgm:prSet presAssocID="{71558CF1-E209-4BC6-994D-FBD152DC9E27}" presName="connectorText" presStyleLbl="sibTrans2D1" presStyleIdx="0" presStyleCnt="5"/>
      <dgm:spPr/>
    </dgm:pt>
    <dgm:pt modelId="{14C6BD54-7F07-426D-8B0C-ADC14FC9508E}" type="pres">
      <dgm:prSet presAssocID="{0804BC3C-D3D9-464A-938C-975AAA6CCEB6}" presName="node" presStyleLbl="node1" presStyleIdx="1" presStyleCnt="5">
        <dgm:presLayoutVars>
          <dgm:bulletEnabled val="1"/>
        </dgm:presLayoutVars>
      </dgm:prSet>
      <dgm:spPr/>
    </dgm:pt>
    <dgm:pt modelId="{3457755D-1EAF-4247-9210-1E427D73414E}" type="pres">
      <dgm:prSet presAssocID="{30949A09-A724-4233-909A-73952B48BDB9}" presName="sibTrans" presStyleLbl="sibTrans2D1" presStyleIdx="1" presStyleCnt="5"/>
      <dgm:spPr/>
    </dgm:pt>
    <dgm:pt modelId="{06E993D6-BB03-4FAB-A205-811D8563E21B}" type="pres">
      <dgm:prSet presAssocID="{30949A09-A724-4233-909A-73952B48BDB9}" presName="connectorText" presStyleLbl="sibTrans2D1" presStyleIdx="1" presStyleCnt="5"/>
      <dgm:spPr/>
    </dgm:pt>
    <dgm:pt modelId="{5F92ADF9-9546-43E2-82D1-0D384874843B}" type="pres">
      <dgm:prSet presAssocID="{E6CBB68D-8332-451E-B493-C0F43206BAF9}" presName="node" presStyleLbl="node1" presStyleIdx="2" presStyleCnt="5" custRadScaleRad="99879" custRadScaleInc="335">
        <dgm:presLayoutVars>
          <dgm:bulletEnabled val="1"/>
        </dgm:presLayoutVars>
      </dgm:prSet>
      <dgm:spPr/>
    </dgm:pt>
    <dgm:pt modelId="{B7F43EC6-EF08-4414-97BD-09E3DDADD559}" type="pres">
      <dgm:prSet presAssocID="{B9896E8E-DD64-4973-961F-EB3C25F5626E}" presName="sibTrans" presStyleLbl="sibTrans2D1" presStyleIdx="2" presStyleCnt="5"/>
      <dgm:spPr/>
    </dgm:pt>
    <dgm:pt modelId="{9F66EEBE-CA1B-4597-AAE9-19975F7C465E}" type="pres">
      <dgm:prSet presAssocID="{B9896E8E-DD64-4973-961F-EB3C25F5626E}" presName="connectorText" presStyleLbl="sibTrans2D1" presStyleIdx="2" presStyleCnt="5"/>
      <dgm:spPr/>
    </dgm:pt>
    <dgm:pt modelId="{DA241249-0768-43C4-B1C6-97D6E5363AD7}" type="pres">
      <dgm:prSet presAssocID="{78FD9AE6-2B7B-4BD5-A02B-4F554EEA54A6}" presName="node" presStyleLbl="node1" presStyleIdx="3" presStyleCnt="5">
        <dgm:presLayoutVars>
          <dgm:bulletEnabled val="1"/>
        </dgm:presLayoutVars>
      </dgm:prSet>
      <dgm:spPr/>
    </dgm:pt>
    <dgm:pt modelId="{AE82A514-F2A9-4DD0-A9B1-3941C19F12FC}" type="pres">
      <dgm:prSet presAssocID="{4C7B08F1-4CB2-4767-8E23-7C6FDC810D42}" presName="sibTrans" presStyleLbl="sibTrans2D1" presStyleIdx="3" presStyleCnt="5"/>
      <dgm:spPr/>
    </dgm:pt>
    <dgm:pt modelId="{CE7FE6B4-96F5-422F-8866-65C518ADB165}" type="pres">
      <dgm:prSet presAssocID="{4C7B08F1-4CB2-4767-8E23-7C6FDC810D42}" presName="connectorText" presStyleLbl="sibTrans2D1" presStyleIdx="3" presStyleCnt="5"/>
      <dgm:spPr/>
    </dgm:pt>
    <dgm:pt modelId="{B97B6B50-62AF-40D0-BD85-36DFDA269EB7}" type="pres">
      <dgm:prSet presAssocID="{986F05A9-F4F5-4CD1-A03B-814D11B53C61}" presName="node" presStyleLbl="node1" presStyleIdx="4" presStyleCnt="5">
        <dgm:presLayoutVars>
          <dgm:bulletEnabled val="1"/>
        </dgm:presLayoutVars>
      </dgm:prSet>
      <dgm:spPr/>
    </dgm:pt>
    <dgm:pt modelId="{2F7611EF-922F-4940-B63D-CF287AC3152D}" type="pres">
      <dgm:prSet presAssocID="{FE387C50-F39D-408B-A410-25413E2963B4}" presName="sibTrans" presStyleLbl="sibTrans2D1" presStyleIdx="4" presStyleCnt="5"/>
      <dgm:spPr/>
    </dgm:pt>
    <dgm:pt modelId="{E3A0DA93-1309-4A90-85E2-987D94B805C8}" type="pres">
      <dgm:prSet presAssocID="{FE387C50-F39D-408B-A410-25413E2963B4}" presName="connectorText" presStyleLbl="sibTrans2D1" presStyleIdx="4" presStyleCnt="5"/>
      <dgm:spPr/>
    </dgm:pt>
  </dgm:ptLst>
  <dgm:cxnLst>
    <dgm:cxn modelId="{7772F604-C18A-497A-93A6-B921CD957AE7}" type="presOf" srcId="{B9896E8E-DD64-4973-961F-EB3C25F5626E}" destId="{9F66EEBE-CA1B-4597-AAE9-19975F7C465E}" srcOrd="1" destOrd="0" presId="urn:microsoft.com/office/officeart/2005/8/layout/cycle2"/>
    <dgm:cxn modelId="{5AFD3816-9014-4DC6-910C-55B59D4A8E99}" type="presOf" srcId="{71558CF1-E209-4BC6-994D-FBD152DC9E27}" destId="{7A6D3EC8-4189-49C4-AFA3-B9625DA904CE}" srcOrd="1" destOrd="0" presId="urn:microsoft.com/office/officeart/2005/8/layout/cycle2"/>
    <dgm:cxn modelId="{C9541C29-5085-4786-B180-D0C4A2E22CA7}" type="presOf" srcId="{FE387C50-F39D-408B-A410-25413E2963B4}" destId="{E3A0DA93-1309-4A90-85E2-987D94B805C8}" srcOrd="1" destOrd="0" presId="urn:microsoft.com/office/officeart/2005/8/layout/cycle2"/>
    <dgm:cxn modelId="{53923F2D-4300-4017-A3FF-8B039CD5A768}" type="presOf" srcId="{E6CBB68D-8332-451E-B493-C0F43206BAF9}" destId="{5F92ADF9-9546-43E2-82D1-0D384874843B}" srcOrd="0" destOrd="0" presId="urn:microsoft.com/office/officeart/2005/8/layout/cycle2"/>
    <dgm:cxn modelId="{33A60F32-2141-470C-B02C-5482C7A950B7}" type="presOf" srcId="{1EAF8EE9-55FF-4D8C-B853-3689D6422E38}" destId="{0FA6CD0B-3793-4A8F-9DDE-83B1854516AF}" srcOrd="0" destOrd="0" presId="urn:microsoft.com/office/officeart/2005/8/layout/cycle2"/>
    <dgm:cxn modelId="{F843803D-E015-48D7-AD63-581930755D46}" type="presOf" srcId="{FE387C50-F39D-408B-A410-25413E2963B4}" destId="{2F7611EF-922F-4940-B63D-CF287AC3152D}" srcOrd="0" destOrd="0" presId="urn:microsoft.com/office/officeart/2005/8/layout/cycle2"/>
    <dgm:cxn modelId="{6B8E6263-52CC-4A87-B1EF-BE57919CD7EE}" type="presOf" srcId="{71558CF1-E209-4BC6-994D-FBD152DC9E27}" destId="{1098D47B-1CD6-4A7A-9715-848B5D697B3E}" srcOrd="0" destOrd="0" presId="urn:microsoft.com/office/officeart/2005/8/layout/cycle2"/>
    <dgm:cxn modelId="{A349F166-6E1A-453F-AB90-6ED99C8C1EEF}" type="presOf" srcId="{986F05A9-F4F5-4CD1-A03B-814D11B53C61}" destId="{B97B6B50-62AF-40D0-BD85-36DFDA269EB7}" srcOrd="0" destOrd="0" presId="urn:microsoft.com/office/officeart/2005/8/layout/cycle2"/>
    <dgm:cxn modelId="{8DDE2B6F-B045-4D58-9835-0D5317168603}" srcId="{1EAF8EE9-55FF-4D8C-B853-3689D6422E38}" destId="{1ADF4D91-6CA6-49BC-9690-DDF4C7535972}" srcOrd="0" destOrd="0" parTransId="{877121F7-16E2-4ED5-963B-713B759A181E}" sibTransId="{71558CF1-E209-4BC6-994D-FBD152DC9E27}"/>
    <dgm:cxn modelId="{C3D8C673-DCB0-41DF-88D2-1A14A2A32F57}" type="presOf" srcId="{4C7B08F1-4CB2-4767-8E23-7C6FDC810D42}" destId="{CE7FE6B4-96F5-422F-8866-65C518ADB165}" srcOrd="1" destOrd="0" presId="urn:microsoft.com/office/officeart/2005/8/layout/cycle2"/>
    <dgm:cxn modelId="{4E95495A-02FB-4B8B-93DE-AF76475E8738}" srcId="{1EAF8EE9-55FF-4D8C-B853-3689D6422E38}" destId="{E6CBB68D-8332-451E-B493-C0F43206BAF9}" srcOrd="2" destOrd="0" parTransId="{02C30A76-817A-4D9D-A29D-E4FBB0A13ED6}" sibTransId="{B9896E8E-DD64-4973-961F-EB3C25F5626E}"/>
    <dgm:cxn modelId="{2868C889-31B2-4BAB-BC6F-8F7D4376E6C9}" type="presOf" srcId="{78FD9AE6-2B7B-4BD5-A02B-4F554EEA54A6}" destId="{DA241249-0768-43C4-B1C6-97D6E5363AD7}" srcOrd="0" destOrd="0" presId="urn:microsoft.com/office/officeart/2005/8/layout/cycle2"/>
    <dgm:cxn modelId="{8C4E2A8E-4468-4E18-B206-FF7FDC3C270A}" type="presOf" srcId="{30949A09-A724-4233-909A-73952B48BDB9}" destId="{06E993D6-BB03-4FAB-A205-811D8563E21B}" srcOrd="1" destOrd="0" presId="urn:microsoft.com/office/officeart/2005/8/layout/cycle2"/>
    <dgm:cxn modelId="{28A94DA4-C185-4377-8B76-B7C762649042}" type="presOf" srcId="{4C7B08F1-4CB2-4767-8E23-7C6FDC810D42}" destId="{AE82A514-F2A9-4DD0-A9B1-3941C19F12FC}" srcOrd="0" destOrd="0" presId="urn:microsoft.com/office/officeart/2005/8/layout/cycle2"/>
    <dgm:cxn modelId="{4E205CB4-3998-4CDE-A700-DCA1631DAE22}" type="presOf" srcId="{B9896E8E-DD64-4973-961F-EB3C25F5626E}" destId="{B7F43EC6-EF08-4414-97BD-09E3DDADD559}" srcOrd="0" destOrd="0" presId="urn:microsoft.com/office/officeart/2005/8/layout/cycle2"/>
    <dgm:cxn modelId="{0C45FBCA-0F44-44E9-B6FF-3AA3DBED0638}" type="presOf" srcId="{30949A09-A724-4233-909A-73952B48BDB9}" destId="{3457755D-1EAF-4247-9210-1E427D73414E}" srcOrd="0" destOrd="0" presId="urn:microsoft.com/office/officeart/2005/8/layout/cycle2"/>
    <dgm:cxn modelId="{F0813FD1-3240-42A4-949A-40273A07E9D8}" srcId="{1EAF8EE9-55FF-4D8C-B853-3689D6422E38}" destId="{78FD9AE6-2B7B-4BD5-A02B-4F554EEA54A6}" srcOrd="3" destOrd="0" parTransId="{24D4FD7F-35FC-42E2-B489-931963D66FD9}" sibTransId="{4C7B08F1-4CB2-4767-8E23-7C6FDC810D42}"/>
    <dgm:cxn modelId="{2F83C9D9-BCBE-497D-850B-5143BDB1350B}" srcId="{1EAF8EE9-55FF-4D8C-B853-3689D6422E38}" destId="{0804BC3C-D3D9-464A-938C-975AAA6CCEB6}" srcOrd="1" destOrd="0" parTransId="{CA1B6538-CBB8-421E-B3D0-FAC3FA9BD2D3}" sibTransId="{30949A09-A724-4233-909A-73952B48BDB9}"/>
    <dgm:cxn modelId="{BFB76FDF-6A77-4042-8E20-8E8D491632FA}" srcId="{1EAF8EE9-55FF-4D8C-B853-3689D6422E38}" destId="{986F05A9-F4F5-4CD1-A03B-814D11B53C61}" srcOrd="4" destOrd="0" parTransId="{0CD6CAF2-ACB4-456A-8DDE-9829706EEF12}" sibTransId="{FE387C50-F39D-408B-A410-25413E2963B4}"/>
    <dgm:cxn modelId="{2E6A0FF8-493F-4C75-A00D-8556FD156D52}" type="presOf" srcId="{1ADF4D91-6CA6-49BC-9690-DDF4C7535972}" destId="{BEE89E1A-97D9-4889-A403-880F5947BA7B}" srcOrd="0" destOrd="0" presId="urn:microsoft.com/office/officeart/2005/8/layout/cycle2"/>
    <dgm:cxn modelId="{D88798F9-C6C4-42E8-86F1-7DAFE75BEF35}" type="presOf" srcId="{0804BC3C-D3D9-464A-938C-975AAA6CCEB6}" destId="{14C6BD54-7F07-426D-8B0C-ADC14FC9508E}" srcOrd="0" destOrd="0" presId="urn:microsoft.com/office/officeart/2005/8/layout/cycle2"/>
    <dgm:cxn modelId="{D6DD8B48-0177-417C-8B99-72EA77A01818}" type="presParOf" srcId="{0FA6CD0B-3793-4A8F-9DDE-83B1854516AF}" destId="{BEE89E1A-97D9-4889-A403-880F5947BA7B}" srcOrd="0" destOrd="0" presId="urn:microsoft.com/office/officeart/2005/8/layout/cycle2"/>
    <dgm:cxn modelId="{178901BE-A023-4BA4-8909-F68DAC7367D5}" type="presParOf" srcId="{0FA6CD0B-3793-4A8F-9DDE-83B1854516AF}" destId="{1098D47B-1CD6-4A7A-9715-848B5D697B3E}" srcOrd="1" destOrd="0" presId="urn:microsoft.com/office/officeart/2005/8/layout/cycle2"/>
    <dgm:cxn modelId="{7EF58E9E-12FD-4D59-8918-B9B10319C93A}" type="presParOf" srcId="{1098D47B-1CD6-4A7A-9715-848B5D697B3E}" destId="{7A6D3EC8-4189-49C4-AFA3-B9625DA904CE}" srcOrd="0" destOrd="0" presId="urn:microsoft.com/office/officeart/2005/8/layout/cycle2"/>
    <dgm:cxn modelId="{6F50AE2C-77B6-487C-A3A1-3138EDCFBCD8}" type="presParOf" srcId="{0FA6CD0B-3793-4A8F-9DDE-83B1854516AF}" destId="{14C6BD54-7F07-426D-8B0C-ADC14FC9508E}" srcOrd="2" destOrd="0" presId="urn:microsoft.com/office/officeart/2005/8/layout/cycle2"/>
    <dgm:cxn modelId="{E61CBD9C-047B-4A5C-B1CD-309F2662312D}" type="presParOf" srcId="{0FA6CD0B-3793-4A8F-9DDE-83B1854516AF}" destId="{3457755D-1EAF-4247-9210-1E427D73414E}" srcOrd="3" destOrd="0" presId="urn:microsoft.com/office/officeart/2005/8/layout/cycle2"/>
    <dgm:cxn modelId="{D948BDD3-4A85-4CA2-A440-21854E1EF34C}" type="presParOf" srcId="{3457755D-1EAF-4247-9210-1E427D73414E}" destId="{06E993D6-BB03-4FAB-A205-811D8563E21B}" srcOrd="0" destOrd="0" presId="urn:microsoft.com/office/officeart/2005/8/layout/cycle2"/>
    <dgm:cxn modelId="{3E61AEA1-3C39-492E-9110-3B20B4D059F5}" type="presParOf" srcId="{0FA6CD0B-3793-4A8F-9DDE-83B1854516AF}" destId="{5F92ADF9-9546-43E2-82D1-0D384874843B}" srcOrd="4" destOrd="0" presId="urn:microsoft.com/office/officeart/2005/8/layout/cycle2"/>
    <dgm:cxn modelId="{F25E2FD3-260E-4FC3-A6C3-EE462D31DCC3}" type="presParOf" srcId="{0FA6CD0B-3793-4A8F-9DDE-83B1854516AF}" destId="{B7F43EC6-EF08-4414-97BD-09E3DDADD559}" srcOrd="5" destOrd="0" presId="urn:microsoft.com/office/officeart/2005/8/layout/cycle2"/>
    <dgm:cxn modelId="{A28CED8D-42B0-40DB-ADD0-4AE5334F56DE}" type="presParOf" srcId="{B7F43EC6-EF08-4414-97BD-09E3DDADD559}" destId="{9F66EEBE-CA1B-4597-AAE9-19975F7C465E}" srcOrd="0" destOrd="0" presId="urn:microsoft.com/office/officeart/2005/8/layout/cycle2"/>
    <dgm:cxn modelId="{C585749E-2B17-411C-BB2A-639771BF3623}" type="presParOf" srcId="{0FA6CD0B-3793-4A8F-9DDE-83B1854516AF}" destId="{DA241249-0768-43C4-B1C6-97D6E5363AD7}" srcOrd="6" destOrd="0" presId="urn:microsoft.com/office/officeart/2005/8/layout/cycle2"/>
    <dgm:cxn modelId="{B73BD2CF-E4B0-409B-B06B-7881E066F6DF}" type="presParOf" srcId="{0FA6CD0B-3793-4A8F-9DDE-83B1854516AF}" destId="{AE82A514-F2A9-4DD0-A9B1-3941C19F12FC}" srcOrd="7" destOrd="0" presId="urn:microsoft.com/office/officeart/2005/8/layout/cycle2"/>
    <dgm:cxn modelId="{295CFB33-6C9F-405E-B606-EB0FAEB89CB3}" type="presParOf" srcId="{AE82A514-F2A9-4DD0-A9B1-3941C19F12FC}" destId="{CE7FE6B4-96F5-422F-8866-65C518ADB165}" srcOrd="0" destOrd="0" presId="urn:microsoft.com/office/officeart/2005/8/layout/cycle2"/>
    <dgm:cxn modelId="{10206D4F-7D77-458C-A8EC-C30CEB1419A1}" type="presParOf" srcId="{0FA6CD0B-3793-4A8F-9DDE-83B1854516AF}" destId="{B97B6B50-62AF-40D0-BD85-36DFDA269EB7}" srcOrd="8" destOrd="0" presId="urn:microsoft.com/office/officeart/2005/8/layout/cycle2"/>
    <dgm:cxn modelId="{F8FEB36B-C077-4A2E-A9CB-8D717C65C39E}" type="presParOf" srcId="{0FA6CD0B-3793-4A8F-9DDE-83B1854516AF}" destId="{2F7611EF-922F-4940-B63D-CF287AC3152D}" srcOrd="9" destOrd="0" presId="urn:microsoft.com/office/officeart/2005/8/layout/cycle2"/>
    <dgm:cxn modelId="{F99E2492-E354-43F4-BDD6-1694871C7BB8}" type="presParOf" srcId="{2F7611EF-922F-4940-B63D-CF287AC3152D}" destId="{E3A0DA93-1309-4A90-85E2-987D94B805C8}"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8CA29E9-8131-4036-94C2-45C6E1C89692}" type="doc">
      <dgm:prSet loTypeId="urn:microsoft.com/office/officeart/2005/8/layout/chevron1" loCatId="process" qsTypeId="urn:microsoft.com/office/officeart/2005/8/quickstyle/simple1" qsCatId="simple" csTypeId="urn:microsoft.com/office/officeart/2005/8/colors/colorful2" csCatId="colorful" phldr="1"/>
      <dgm:spPr/>
    </dgm:pt>
    <dgm:pt modelId="{36901CB3-C2A3-4188-A07A-23C8AEA130F3}">
      <dgm:prSet phldrT="[Text]" custT="1"/>
      <dgm:spPr/>
      <dgm:t>
        <a:bodyPr/>
        <a:lstStyle/>
        <a:p>
          <a:r>
            <a:rPr lang="en-US" sz="2800" dirty="0"/>
            <a:t>Reliability</a:t>
          </a:r>
          <a:endParaRPr lang="en-US" sz="2100" dirty="0"/>
        </a:p>
      </dgm:t>
    </dgm:pt>
    <dgm:pt modelId="{61244FD7-FCC0-4859-9390-859FFB3C0944}" type="parTrans" cxnId="{1B30FF1E-F639-413A-B74F-DCF1D5B3EE89}">
      <dgm:prSet/>
      <dgm:spPr/>
      <dgm:t>
        <a:bodyPr/>
        <a:lstStyle/>
        <a:p>
          <a:endParaRPr lang="en-US"/>
        </a:p>
      </dgm:t>
    </dgm:pt>
    <dgm:pt modelId="{0386F602-4925-40E0-9549-8354B8CA5022}" type="sibTrans" cxnId="{1B30FF1E-F639-413A-B74F-DCF1D5B3EE89}">
      <dgm:prSet/>
      <dgm:spPr/>
      <dgm:t>
        <a:bodyPr/>
        <a:lstStyle/>
        <a:p>
          <a:endParaRPr lang="en-US"/>
        </a:p>
      </dgm:t>
    </dgm:pt>
    <dgm:pt modelId="{3D680844-F2FC-4BB3-B389-E5154F6F0FF9}">
      <dgm:prSet phldrT="[Text]" custT="1"/>
      <dgm:spPr/>
      <dgm:t>
        <a:bodyPr/>
        <a:lstStyle/>
        <a:p>
          <a:r>
            <a:rPr lang="en-US" sz="2800" dirty="0"/>
            <a:t>Validity</a:t>
          </a:r>
        </a:p>
      </dgm:t>
    </dgm:pt>
    <dgm:pt modelId="{455187C1-A723-4BF9-8033-AD18F556CFC9}" type="parTrans" cxnId="{20FABA47-CCD6-4978-9082-E34B47CBDE17}">
      <dgm:prSet/>
      <dgm:spPr/>
      <dgm:t>
        <a:bodyPr/>
        <a:lstStyle/>
        <a:p>
          <a:endParaRPr lang="en-US"/>
        </a:p>
      </dgm:t>
    </dgm:pt>
    <dgm:pt modelId="{B9044552-6983-4610-8696-6B469FAF47B4}" type="sibTrans" cxnId="{20FABA47-CCD6-4978-9082-E34B47CBDE17}">
      <dgm:prSet/>
      <dgm:spPr/>
      <dgm:t>
        <a:bodyPr/>
        <a:lstStyle/>
        <a:p>
          <a:endParaRPr lang="en-US"/>
        </a:p>
      </dgm:t>
    </dgm:pt>
    <dgm:pt modelId="{EF93BC6C-364F-46F6-949C-0C24BEBA4AB6}">
      <dgm:prSet phldrT="[Text]" custT="1"/>
      <dgm:spPr/>
      <dgm:t>
        <a:bodyPr/>
        <a:lstStyle/>
        <a:p>
          <a:r>
            <a:rPr lang="en-US" sz="2800" dirty="0"/>
            <a:t>Credibility</a:t>
          </a:r>
        </a:p>
      </dgm:t>
    </dgm:pt>
    <dgm:pt modelId="{D372ABF8-8370-4CC0-AB8C-911677E34F10}" type="parTrans" cxnId="{E610D107-6AEE-478C-8CA4-408E23B65FEB}">
      <dgm:prSet/>
      <dgm:spPr/>
      <dgm:t>
        <a:bodyPr/>
        <a:lstStyle/>
        <a:p>
          <a:endParaRPr lang="en-US"/>
        </a:p>
      </dgm:t>
    </dgm:pt>
    <dgm:pt modelId="{0F232C80-D4B0-4A52-83C8-1072107F096E}" type="sibTrans" cxnId="{E610D107-6AEE-478C-8CA4-408E23B65FEB}">
      <dgm:prSet/>
      <dgm:spPr/>
      <dgm:t>
        <a:bodyPr/>
        <a:lstStyle/>
        <a:p>
          <a:endParaRPr lang="en-US"/>
        </a:p>
      </dgm:t>
    </dgm:pt>
    <dgm:pt modelId="{BBE1CDA1-F9D6-4CF0-858C-01FD55309640}">
      <dgm:prSet custT="1"/>
      <dgm:spPr/>
      <dgm:t>
        <a:bodyPr/>
        <a:lstStyle/>
        <a:p>
          <a:r>
            <a:rPr lang="en-US" sz="2800" dirty="0"/>
            <a:t>Cited by Others</a:t>
          </a:r>
        </a:p>
      </dgm:t>
    </dgm:pt>
    <dgm:pt modelId="{FF560F94-B563-4085-93EA-0AC71E9DECF8}" type="parTrans" cxnId="{672A04E2-E8C1-4F24-90F8-284C0B9309BA}">
      <dgm:prSet/>
      <dgm:spPr/>
      <dgm:t>
        <a:bodyPr/>
        <a:lstStyle/>
        <a:p>
          <a:endParaRPr lang="en-US"/>
        </a:p>
      </dgm:t>
    </dgm:pt>
    <dgm:pt modelId="{834CEF02-1F87-437D-8269-9F5CD3426047}" type="sibTrans" cxnId="{672A04E2-E8C1-4F24-90F8-284C0B9309BA}">
      <dgm:prSet/>
      <dgm:spPr/>
      <dgm:t>
        <a:bodyPr/>
        <a:lstStyle/>
        <a:p>
          <a:endParaRPr lang="en-US"/>
        </a:p>
      </dgm:t>
    </dgm:pt>
    <dgm:pt modelId="{EBB67D10-0B47-4CA9-AAF4-208AFDB330E2}" type="pres">
      <dgm:prSet presAssocID="{F8CA29E9-8131-4036-94C2-45C6E1C89692}" presName="Name0" presStyleCnt="0">
        <dgm:presLayoutVars>
          <dgm:dir/>
          <dgm:animLvl val="lvl"/>
          <dgm:resizeHandles val="exact"/>
        </dgm:presLayoutVars>
      </dgm:prSet>
      <dgm:spPr/>
    </dgm:pt>
    <dgm:pt modelId="{873A53EB-304B-4C6B-A991-9E3A2BA65055}" type="pres">
      <dgm:prSet presAssocID="{36901CB3-C2A3-4188-A07A-23C8AEA130F3}" presName="parTxOnly" presStyleLbl="node1" presStyleIdx="0" presStyleCnt="4">
        <dgm:presLayoutVars>
          <dgm:chMax val="0"/>
          <dgm:chPref val="0"/>
          <dgm:bulletEnabled val="1"/>
        </dgm:presLayoutVars>
      </dgm:prSet>
      <dgm:spPr/>
    </dgm:pt>
    <dgm:pt modelId="{CB9BA451-4EBF-45CC-A845-37A4500C20F4}" type="pres">
      <dgm:prSet presAssocID="{0386F602-4925-40E0-9549-8354B8CA5022}" presName="parTxOnlySpace" presStyleCnt="0"/>
      <dgm:spPr/>
    </dgm:pt>
    <dgm:pt modelId="{2A843FDA-1EB2-4F07-BF67-2A0B926DC80B}" type="pres">
      <dgm:prSet presAssocID="{3D680844-F2FC-4BB3-B389-E5154F6F0FF9}" presName="parTxOnly" presStyleLbl="node1" presStyleIdx="1" presStyleCnt="4">
        <dgm:presLayoutVars>
          <dgm:chMax val="0"/>
          <dgm:chPref val="0"/>
          <dgm:bulletEnabled val="1"/>
        </dgm:presLayoutVars>
      </dgm:prSet>
      <dgm:spPr/>
    </dgm:pt>
    <dgm:pt modelId="{E648DF9F-9991-41A4-AE37-4D7361EFE141}" type="pres">
      <dgm:prSet presAssocID="{B9044552-6983-4610-8696-6B469FAF47B4}" presName="parTxOnlySpace" presStyleCnt="0"/>
      <dgm:spPr/>
    </dgm:pt>
    <dgm:pt modelId="{619111C4-17D0-42EA-B11D-AFCAEC513DD7}" type="pres">
      <dgm:prSet presAssocID="{EF93BC6C-364F-46F6-949C-0C24BEBA4AB6}" presName="parTxOnly" presStyleLbl="node1" presStyleIdx="2" presStyleCnt="4">
        <dgm:presLayoutVars>
          <dgm:chMax val="0"/>
          <dgm:chPref val="0"/>
          <dgm:bulletEnabled val="1"/>
        </dgm:presLayoutVars>
      </dgm:prSet>
      <dgm:spPr/>
    </dgm:pt>
    <dgm:pt modelId="{79CC80A0-09AB-45B0-8470-E68FE911B4EF}" type="pres">
      <dgm:prSet presAssocID="{0F232C80-D4B0-4A52-83C8-1072107F096E}" presName="parTxOnlySpace" presStyleCnt="0"/>
      <dgm:spPr/>
    </dgm:pt>
    <dgm:pt modelId="{BE2860F1-270C-4E16-9DC3-F1D1DD6DD5C5}" type="pres">
      <dgm:prSet presAssocID="{BBE1CDA1-F9D6-4CF0-858C-01FD55309640}" presName="parTxOnly" presStyleLbl="node1" presStyleIdx="3" presStyleCnt="4">
        <dgm:presLayoutVars>
          <dgm:chMax val="0"/>
          <dgm:chPref val="0"/>
          <dgm:bulletEnabled val="1"/>
        </dgm:presLayoutVars>
      </dgm:prSet>
      <dgm:spPr/>
    </dgm:pt>
  </dgm:ptLst>
  <dgm:cxnLst>
    <dgm:cxn modelId="{E610D107-6AEE-478C-8CA4-408E23B65FEB}" srcId="{F8CA29E9-8131-4036-94C2-45C6E1C89692}" destId="{EF93BC6C-364F-46F6-949C-0C24BEBA4AB6}" srcOrd="2" destOrd="0" parTransId="{D372ABF8-8370-4CC0-AB8C-911677E34F10}" sibTransId="{0F232C80-D4B0-4A52-83C8-1072107F096E}"/>
    <dgm:cxn modelId="{1B30FF1E-F639-413A-B74F-DCF1D5B3EE89}" srcId="{F8CA29E9-8131-4036-94C2-45C6E1C89692}" destId="{36901CB3-C2A3-4188-A07A-23C8AEA130F3}" srcOrd="0" destOrd="0" parTransId="{61244FD7-FCC0-4859-9390-859FFB3C0944}" sibTransId="{0386F602-4925-40E0-9549-8354B8CA5022}"/>
    <dgm:cxn modelId="{EAC3A763-BCF5-4970-A814-67BE640F7A08}" type="presOf" srcId="{EF93BC6C-364F-46F6-949C-0C24BEBA4AB6}" destId="{619111C4-17D0-42EA-B11D-AFCAEC513DD7}" srcOrd="0" destOrd="0" presId="urn:microsoft.com/office/officeart/2005/8/layout/chevron1"/>
    <dgm:cxn modelId="{20FABA47-CCD6-4978-9082-E34B47CBDE17}" srcId="{F8CA29E9-8131-4036-94C2-45C6E1C89692}" destId="{3D680844-F2FC-4BB3-B389-E5154F6F0FF9}" srcOrd="1" destOrd="0" parTransId="{455187C1-A723-4BF9-8033-AD18F556CFC9}" sibTransId="{B9044552-6983-4610-8696-6B469FAF47B4}"/>
    <dgm:cxn modelId="{F82B857B-A6D5-41B9-B274-940093960865}" type="presOf" srcId="{3D680844-F2FC-4BB3-B389-E5154F6F0FF9}" destId="{2A843FDA-1EB2-4F07-BF67-2A0B926DC80B}" srcOrd="0" destOrd="0" presId="urn:microsoft.com/office/officeart/2005/8/layout/chevron1"/>
    <dgm:cxn modelId="{FB8BA9B2-4FFD-4E4E-9FCF-ED5862CEA897}" type="presOf" srcId="{36901CB3-C2A3-4188-A07A-23C8AEA130F3}" destId="{873A53EB-304B-4C6B-A991-9E3A2BA65055}" srcOrd="0" destOrd="0" presId="urn:microsoft.com/office/officeart/2005/8/layout/chevron1"/>
    <dgm:cxn modelId="{FD0406C2-5B05-4D36-A263-22B36A95BB8D}" type="presOf" srcId="{BBE1CDA1-F9D6-4CF0-858C-01FD55309640}" destId="{BE2860F1-270C-4E16-9DC3-F1D1DD6DD5C5}" srcOrd="0" destOrd="0" presId="urn:microsoft.com/office/officeart/2005/8/layout/chevron1"/>
    <dgm:cxn modelId="{28FFEBC8-A8C7-41AF-BE46-92952E6AB26B}" type="presOf" srcId="{F8CA29E9-8131-4036-94C2-45C6E1C89692}" destId="{EBB67D10-0B47-4CA9-AAF4-208AFDB330E2}" srcOrd="0" destOrd="0" presId="urn:microsoft.com/office/officeart/2005/8/layout/chevron1"/>
    <dgm:cxn modelId="{672A04E2-E8C1-4F24-90F8-284C0B9309BA}" srcId="{F8CA29E9-8131-4036-94C2-45C6E1C89692}" destId="{BBE1CDA1-F9D6-4CF0-858C-01FD55309640}" srcOrd="3" destOrd="0" parTransId="{FF560F94-B563-4085-93EA-0AC71E9DECF8}" sibTransId="{834CEF02-1F87-437D-8269-9F5CD3426047}"/>
    <dgm:cxn modelId="{CA0E8669-69B3-42E5-9482-AE8C35492EF3}" type="presParOf" srcId="{EBB67D10-0B47-4CA9-AAF4-208AFDB330E2}" destId="{873A53EB-304B-4C6B-A991-9E3A2BA65055}" srcOrd="0" destOrd="0" presId="urn:microsoft.com/office/officeart/2005/8/layout/chevron1"/>
    <dgm:cxn modelId="{19045CA9-AFE2-4B62-97A1-F8BF2F0EAD8E}" type="presParOf" srcId="{EBB67D10-0B47-4CA9-AAF4-208AFDB330E2}" destId="{CB9BA451-4EBF-45CC-A845-37A4500C20F4}" srcOrd="1" destOrd="0" presId="urn:microsoft.com/office/officeart/2005/8/layout/chevron1"/>
    <dgm:cxn modelId="{29052827-7810-4CFD-8B5A-ED73BE7AD87B}" type="presParOf" srcId="{EBB67D10-0B47-4CA9-AAF4-208AFDB330E2}" destId="{2A843FDA-1EB2-4F07-BF67-2A0B926DC80B}" srcOrd="2" destOrd="0" presId="urn:microsoft.com/office/officeart/2005/8/layout/chevron1"/>
    <dgm:cxn modelId="{B3B28994-29AB-4F4B-ACC4-A66692F89C70}" type="presParOf" srcId="{EBB67D10-0B47-4CA9-AAF4-208AFDB330E2}" destId="{E648DF9F-9991-41A4-AE37-4D7361EFE141}" srcOrd="3" destOrd="0" presId="urn:microsoft.com/office/officeart/2005/8/layout/chevron1"/>
    <dgm:cxn modelId="{CE227AED-2FD8-4A48-8574-CF72E88769DA}" type="presParOf" srcId="{EBB67D10-0B47-4CA9-AAF4-208AFDB330E2}" destId="{619111C4-17D0-42EA-B11D-AFCAEC513DD7}" srcOrd="4" destOrd="0" presId="urn:microsoft.com/office/officeart/2005/8/layout/chevron1"/>
    <dgm:cxn modelId="{56D8D878-1AD8-4263-A222-9C09111420DE}" type="presParOf" srcId="{EBB67D10-0B47-4CA9-AAF4-208AFDB330E2}" destId="{79CC80A0-09AB-45B0-8470-E68FE911B4EF}" srcOrd="5" destOrd="0" presId="urn:microsoft.com/office/officeart/2005/8/layout/chevron1"/>
    <dgm:cxn modelId="{D9F57AFC-D33A-4296-BA5F-F19B17EA61D7}" type="presParOf" srcId="{EBB67D10-0B47-4CA9-AAF4-208AFDB330E2}" destId="{BE2860F1-270C-4E16-9DC3-F1D1DD6DD5C5}"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8146E76-89B6-4866-8802-D09FF539BC7B}" type="doc">
      <dgm:prSet loTypeId="urn:microsoft.com/office/officeart/2016/7/layout/VerticalSolidActionList" loCatId="List" qsTypeId="urn:microsoft.com/office/officeart/2005/8/quickstyle/simple1" qsCatId="simple" csTypeId="urn:microsoft.com/office/officeart/2005/8/colors/colorful1" csCatId="colorful" phldr="1"/>
      <dgm:spPr/>
      <dgm:t>
        <a:bodyPr/>
        <a:lstStyle/>
        <a:p>
          <a:endParaRPr lang="en-US"/>
        </a:p>
      </dgm:t>
    </dgm:pt>
    <dgm:pt modelId="{3734A568-B4E6-437E-8B39-C28F3B74F714}">
      <dgm:prSet custT="1"/>
      <dgm:spPr/>
      <dgm:t>
        <a:bodyPr/>
        <a:lstStyle/>
        <a:p>
          <a:r>
            <a:rPr lang="en-US" sz="2400"/>
            <a:t>Develop</a:t>
          </a:r>
        </a:p>
      </dgm:t>
    </dgm:pt>
    <dgm:pt modelId="{11767124-E119-44F1-8FC4-E3D2D0CC75B7}" type="parTrans" cxnId="{13476B53-3FAC-4740-AC1D-0C4140EC5AA1}">
      <dgm:prSet/>
      <dgm:spPr/>
      <dgm:t>
        <a:bodyPr/>
        <a:lstStyle/>
        <a:p>
          <a:endParaRPr lang="en-US" sz="2000"/>
        </a:p>
      </dgm:t>
    </dgm:pt>
    <dgm:pt modelId="{E6DEEBC4-2E1A-432A-8BD4-A358DE373490}" type="sibTrans" cxnId="{13476B53-3FAC-4740-AC1D-0C4140EC5AA1}">
      <dgm:prSet/>
      <dgm:spPr/>
      <dgm:t>
        <a:bodyPr/>
        <a:lstStyle/>
        <a:p>
          <a:endParaRPr lang="en-US" sz="2000"/>
        </a:p>
      </dgm:t>
    </dgm:pt>
    <dgm:pt modelId="{75F5C24E-28ED-4446-9EF4-48C3E819BAC4}">
      <dgm:prSet custT="1"/>
      <dgm:spPr/>
      <dgm:t>
        <a:bodyPr/>
        <a:lstStyle/>
        <a:p>
          <a:r>
            <a:rPr lang="en-US" sz="1800"/>
            <a:t>Develop a detailed action plan for each strategic objective.</a:t>
          </a:r>
        </a:p>
      </dgm:t>
    </dgm:pt>
    <dgm:pt modelId="{8FBE36A4-A49A-4821-A8F4-B37F00FBB9B9}" type="parTrans" cxnId="{B586E8DA-46E9-4ABA-B986-4DB6A23B5ECF}">
      <dgm:prSet/>
      <dgm:spPr/>
      <dgm:t>
        <a:bodyPr/>
        <a:lstStyle/>
        <a:p>
          <a:endParaRPr lang="en-US" sz="2000"/>
        </a:p>
      </dgm:t>
    </dgm:pt>
    <dgm:pt modelId="{26A5ED72-913B-47AF-9BB2-FF3C99CF500B}" type="sibTrans" cxnId="{B586E8DA-46E9-4ABA-B986-4DB6A23B5ECF}">
      <dgm:prSet/>
      <dgm:spPr/>
      <dgm:t>
        <a:bodyPr/>
        <a:lstStyle/>
        <a:p>
          <a:endParaRPr lang="en-US" sz="2000"/>
        </a:p>
      </dgm:t>
    </dgm:pt>
    <dgm:pt modelId="{2565BB02-3881-48C4-832F-ABA0E2E77F4B}">
      <dgm:prSet custT="1"/>
      <dgm:spPr/>
      <dgm:t>
        <a:bodyPr/>
        <a:lstStyle/>
        <a:p>
          <a:r>
            <a:rPr lang="en-US" sz="2400"/>
            <a:t>Achieve</a:t>
          </a:r>
        </a:p>
      </dgm:t>
    </dgm:pt>
    <dgm:pt modelId="{2F763CC6-6144-46D8-BDAF-01B6AB3B6EFC}" type="parTrans" cxnId="{C14A1C31-B514-42AB-B923-6B481CBCABDF}">
      <dgm:prSet/>
      <dgm:spPr/>
      <dgm:t>
        <a:bodyPr/>
        <a:lstStyle/>
        <a:p>
          <a:endParaRPr lang="en-US" sz="2000"/>
        </a:p>
      </dgm:t>
    </dgm:pt>
    <dgm:pt modelId="{08C609A2-88E6-4E5B-B5AE-5505BF7743E6}" type="sibTrans" cxnId="{C14A1C31-B514-42AB-B923-6B481CBCABDF}">
      <dgm:prSet/>
      <dgm:spPr/>
      <dgm:t>
        <a:bodyPr/>
        <a:lstStyle/>
        <a:p>
          <a:endParaRPr lang="en-US" sz="2000"/>
        </a:p>
      </dgm:t>
    </dgm:pt>
    <dgm:pt modelId="{666B0C5C-CFD4-435C-BC96-68A2CC2F83B8}">
      <dgm:prSet custT="1"/>
      <dgm:spPr/>
      <dgm:t>
        <a:bodyPr/>
        <a:lstStyle/>
        <a:p>
          <a:r>
            <a:rPr lang="en-US" sz="1800" dirty="0"/>
            <a:t>Outline specific steps, resources, and timeline needed to achieve them. </a:t>
          </a:r>
        </a:p>
      </dgm:t>
    </dgm:pt>
    <dgm:pt modelId="{8F5B64B6-D811-4ACD-86D6-F73CA4D106A1}" type="parTrans" cxnId="{FA4C2870-B5F4-4CC8-9A8E-55052E3A1081}">
      <dgm:prSet/>
      <dgm:spPr/>
      <dgm:t>
        <a:bodyPr/>
        <a:lstStyle/>
        <a:p>
          <a:endParaRPr lang="en-US" sz="2000"/>
        </a:p>
      </dgm:t>
    </dgm:pt>
    <dgm:pt modelId="{6E320ECC-E517-4C9E-90A4-6CE71F936CD0}" type="sibTrans" cxnId="{FA4C2870-B5F4-4CC8-9A8E-55052E3A1081}">
      <dgm:prSet/>
      <dgm:spPr/>
      <dgm:t>
        <a:bodyPr/>
        <a:lstStyle/>
        <a:p>
          <a:endParaRPr lang="en-US" sz="2000"/>
        </a:p>
      </dgm:t>
    </dgm:pt>
    <dgm:pt modelId="{675E3C81-C10B-47CB-89EC-CDB7AE7C7BA3}">
      <dgm:prSet custT="1"/>
      <dgm:spPr/>
      <dgm:t>
        <a:bodyPr/>
        <a:lstStyle/>
        <a:p>
          <a:r>
            <a:rPr lang="en-US" sz="2400"/>
            <a:t>Identify</a:t>
          </a:r>
        </a:p>
      </dgm:t>
    </dgm:pt>
    <dgm:pt modelId="{3A1809AA-8511-4E3B-A1C6-25FA19916A68}" type="parTrans" cxnId="{8D05479B-AA09-4E01-8B14-4A21DACEDAD3}">
      <dgm:prSet/>
      <dgm:spPr/>
      <dgm:t>
        <a:bodyPr/>
        <a:lstStyle/>
        <a:p>
          <a:endParaRPr lang="en-US" sz="2000"/>
        </a:p>
      </dgm:t>
    </dgm:pt>
    <dgm:pt modelId="{479F5A60-5BE5-4AC9-B70C-81160A52C6EB}" type="sibTrans" cxnId="{8D05479B-AA09-4E01-8B14-4A21DACEDAD3}">
      <dgm:prSet/>
      <dgm:spPr/>
      <dgm:t>
        <a:bodyPr/>
        <a:lstStyle/>
        <a:p>
          <a:endParaRPr lang="en-US" sz="2000"/>
        </a:p>
      </dgm:t>
    </dgm:pt>
    <dgm:pt modelId="{C3907B76-827F-4555-B971-5CF583C2571F}">
      <dgm:prSet custT="1"/>
      <dgm:spPr/>
      <dgm:t>
        <a:bodyPr/>
        <a:lstStyle/>
        <a:p>
          <a:r>
            <a:rPr lang="en-US" sz="1800"/>
            <a:t>Identify key stakeholders and collaborators who can support you in achieving your goals. </a:t>
          </a:r>
        </a:p>
      </dgm:t>
    </dgm:pt>
    <dgm:pt modelId="{A959C62A-FF58-4DC2-8713-88415B768584}" type="parTrans" cxnId="{01ACE63A-3FA5-46DE-80C6-7E7328A84061}">
      <dgm:prSet/>
      <dgm:spPr/>
      <dgm:t>
        <a:bodyPr/>
        <a:lstStyle/>
        <a:p>
          <a:endParaRPr lang="en-US" sz="2000"/>
        </a:p>
      </dgm:t>
    </dgm:pt>
    <dgm:pt modelId="{7DA79CF6-0149-44D9-A208-8B823B51CBF4}" type="sibTrans" cxnId="{01ACE63A-3FA5-46DE-80C6-7E7328A84061}">
      <dgm:prSet/>
      <dgm:spPr/>
      <dgm:t>
        <a:bodyPr/>
        <a:lstStyle/>
        <a:p>
          <a:endParaRPr lang="en-US" sz="2000"/>
        </a:p>
      </dgm:t>
    </dgm:pt>
    <dgm:pt modelId="{1CC377B1-D537-4304-A6D2-796D9C605E18}">
      <dgm:prSet custT="1"/>
      <dgm:spPr/>
      <dgm:t>
        <a:bodyPr/>
        <a:lstStyle/>
        <a:p>
          <a:r>
            <a:rPr lang="en-US" sz="2400"/>
            <a:t>Break down</a:t>
          </a:r>
        </a:p>
      </dgm:t>
    </dgm:pt>
    <dgm:pt modelId="{D7962C57-145B-4ADB-91DD-E5C968311B96}" type="parTrans" cxnId="{00EDF80F-A64C-4FA1-87E1-F96FE8C5BCEE}">
      <dgm:prSet/>
      <dgm:spPr/>
      <dgm:t>
        <a:bodyPr/>
        <a:lstStyle/>
        <a:p>
          <a:endParaRPr lang="en-US" sz="2000"/>
        </a:p>
      </dgm:t>
    </dgm:pt>
    <dgm:pt modelId="{67010AE9-3290-46A8-B4BD-26D6EE01FA6F}" type="sibTrans" cxnId="{00EDF80F-A64C-4FA1-87E1-F96FE8C5BCEE}">
      <dgm:prSet/>
      <dgm:spPr/>
      <dgm:t>
        <a:bodyPr/>
        <a:lstStyle/>
        <a:p>
          <a:endParaRPr lang="en-US" sz="2000"/>
        </a:p>
      </dgm:t>
    </dgm:pt>
    <dgm:pt modelId="{95FA2444-3246-4F45-9543-38F4F8265422}">
      <dgm:prSet custT="1"/>
      <dgm:spPr/>
      <dgm:t>
        <a:bodyPr/>
        <a:lstStyle/>
        <a:p>
          <a:r>
            <a:rPr lang="en-US" sz="1800" dirty="0"/>
            <a:t>Break down each objective into smaller, manageable tasks and milestones to track progress over time.</a:t>
          </a:r>
        </a:p>
      </dgm:t>
    </dgm:pt>
    <dgm:pt modelId="{261C2C54-E05E-4507-A3E8-3E5A2E3C2B6D}" type="parTrans" cxnId="{B6BC0378-0579-4E0D-B73F-C497490EDD4D}">
      <dgm:prSet/>
      <dgm:spPr/>
      <dgm:t>
        <a:bodyPr/>
        <a:lstStyle/>
        <a:p>
          <a:endParaRPr lang="en-US" sz="2000"/>
        </a:p>
      </dgm:t>
    </dgm:pt>
    <dgm:pt modelId="{412585BE-A8B7-481A-9DCC-A9B54977283A}" type="sibTrans" cxnId="{B6BC0378-0579-4E0D-B73F-C497490EDD4D}">
      <dgm:prSet/>
      <dgm:spPr/>
      <dgm:t>
        <a:bodyPr/>
        <a:lstStyle/>
        <a:p>
          <a:endParaRPr lang="en-US" sz="2000"/>
        </a:p>
      </dgm:t>
    </dgm:pt>
    <dgm:pt modelId="{BB4051F5-B4AA-4D51-9161-A97E284D3DC9}">
      <dgm:prSet custT="1"/>
      <dgm:spPr/>
      <dgm:t>
        <a:bodyPr/>
        <a:lstStyle/>
        <a:p>
          <a:r>
            <a:rPr lang="en-US" sz="2400"/>
            <a:t>Refer</a:t>
          </a:r>
        </a:p>
      </dgm:t>
    </dgm:pt>
    <dgm:pt modelId="{501B4771-7FB5-453F-9A35-99AD40AC8FFB}" type="parTrans" cxnId="{871AE7A2-ED04-41DD-B8B8-02338EFA9C1E}">
      <dgm:prSet/>
      <dgm:spPr/>
      <dgm:t>
        <a:bodyPr/>
        <a:lstStyle/>
        <a:p>
          <a:endParaRPr lang="en-US" sz="2000"/>
        </a:p>
      </dgm:t>
    </dgm:pt>
    <dgm:pt modelId="{82D13CB3-AEA5-4D63-984D-1BC78DC715F8}" type="sibTrans" cxnId="{871AE7A2-ED04-41DD-B8B8-02338EFA9C1E}">
      <dgm:prSet/>
      <dgm:spPr/>
      <dgm:t>
        <a:bodyPr/>
        <a:lstStyle/>
        <a:p>
          <a:endParaRPr lang="en-US" sz="2000"/>
        </a:p>
      </dgm:t>
    </dgm:pt>
    <dgm:pt modelId="{6AE94F17-3E04-44B2-9140-5F0B000C2A0A}">
      <dgm:prSet custT="1"/>
      <dgm:spPr/>
      <dgm:t>
        <a:bodyPr/>
        <a:lstStyle/>
        <a:p>
          <a:r>
            <a:rPr lang="en-US" sz="1800" dirty="0"/>
            <a:t>Refer to your departmental  faculty performance guidelines and metrics.</a:t>
          </a:r>
        </a:p>
      </dgm:t>
    </dgm:pt>
    <dgm:pt modelId="{90313FB7-C4C4-4494-B363-7ECA3D1E26D4}" type="parTrans" cxnId="{215A94A4-62FC-429D-B032-620728F0EED4}">
      <dgm:prSet/>
      <dgm:spPr/>
      <dgm:t>
        <a:bodyPr/>
        <a:lstStyle/>
        <a:p>
          <a:endParaRPr lang="en-US" sz="2000"/>
        </a:p>
      </dgm:t>
    </dgm:pt>
    <dgm:pt modelId="{7AAF40F4-0201-4E89-B62B-DECFBF0FDEC0}" type="sibTrans" cxnId="{215A94A4-62FC-429D-B032-620728F0EED4}">
      <dgm:prSet/>
      <dgm:spPr/>
      <dgm:t>
        <a:bodyPr/>
        <a:lstStyle/>
        <a:p>
          <a:endParaRPr lang="en-US" sz="2000"/>
        </a:p>
      </dgm:t>
    </dgm:pt>
    <dgm:pt modelId="{B6342A29-8EA5-40AD-BC4A-8AE006A46EF6}" type="pres">
      <dgm:prSet presAssocID="{48146E76-89B6-4866-8802-D09FF539BC7B}" presName="Name0" presStyleCnt="0">
        <dgm:presLayoutVars>
          <dgm:dir/>
          <dgm:animLvl val="lvl"/>
          <dgm:resizeHandles val="exact"/>
        </dgm:presLayoutVars>
      </dgm:prSet>
      <dgm:spPr/>
    </dgm:pt>
    <dgm:pt modelId="{FF7C8E56-0D61-45E6-A11A-CDB1F3DCAA74}" type="pres">
      <dgm:prSet presAssocID="{3734A568-B4E6-437E-8B39-C28F3B74F714}" presName="linNode" presStyleCnt="0"/>
      <dgm:spPr/>
    </dgm:pt>
    <dgm:pt modelId="{9040C6AE-BAEC-4EE2-84C7-2149893CF046}" type="pres">
      <dgm:prSet presAssocID="{3734A568-B4E6-437E-8B39-C28F3B74F714}" presName="parentText" presStyleLbl="alignNode1" presStyleIdx="0" presStyleCnt="5">
        <dgm:presLayoutVars>
          <dgm:chMax val="1"/>
          <dgm:bulletEnabled/>
        </dgm:presLayoutVars>
      </dgm:prSet>
      <dgm:spPr/>
    </dgm:pt>
    <dgm:pt modelId="{7F5F1EB7-8610-4335-B683-6C2AA2CF6F25}" type="pres">
      <dgm:prSet presAssocID="{3734A568-B4E6-437E-8B39-C28F3B74F714}" presName="descendantText" presStyleLbl="alignAccFollowNode1" presStyleIdx="0" presStyleCnt="5">
        <dgm:presLayoutVars>
          <dgm:bulletEnabled/>
        </dgm:presLayoutVars>
      </dgm:prSet>
      <dgm:spPr/>
    </dgm:pt>
    <dgm:pt modelId="{6910E141-D87C-4F6C-8458-892A37EA741A}" type="pres">
      <dgm:prSet presAssocID="{E6DEEBC4-2E1A-432A-8BD4-A358DE373490}" presName="sp" presStyleCnt="0"/>
      <dgm:spPr/>
    </dgm:pt>
    <dgm:pt modelId="{A9CEA4ED-BF64-4B88-B6EE-C1FF07ABDECC}" type="pres">
      <dgm:prSet presAssocID="{2565BB02-3881-48C4-832F-ABA0E2E77F4B}" presName="linNode" presStyleCnt="0"/>
      <dgm:spPr/>
    </dgm:pt>
    <dgm:pt modelId="{5C6D984B-007F-448D-A6F0-B73EC116D434}" type="pres">
      <dgm:prSet presAssocID="{2565BB02-3881-48C4-832F-ABA0E2E77F4B}" presName="parentText" presStyleLbl="alignNode1" presStyleIdx="1" presStyleCnt="5">
        <dgm:presLayoutVars>
          <dgm:chMax val="1"/>
          <dgm:bulletEnabled/>
        </dgm:presLayoutVars>
      </dgm:prSet>
      <dgm:spPr/>
    </dgm:pt>
    <dgm:pt modelId="{40C24155-DB06-47EA-86F3-A82F11BB38C3}" type="pres">
      <dgm:prSet presAssocID="{2565BB02-3881-48C4-832F-ABA0E2E77F4B}" presName="descendantText" presStyleLbl="alignAccFollowNode1" presStyleIdx="1" presStyleCnt="5">
        <dgm:presLayoutVars>
          <dgm:bulletEnabled/>
        </dgm:presLayoutVars>
      </dgm:prSet>
      <dgm:spPr/>
    </dgm:pt>
    <dgm:pt modelId="{2368AB19-A8CE-4919-AB28-450679B36CFC}" type="pres">
      <dgm:prSet presAssocID="{08C609A2-88E6-4E5B-B5AE-5505BF7743E6}" presName="sp" presStyleCnt="0"/>
      <dgm:spPr/>
    </dgm:pt>
    <dgm:pt modelId="{458C2BC9-8F1A-4BAE-894A-B2F5DEB0B60C}" type="pres">
      <dgm:prSet presAssocID="{675E3C81-C10B-47CB-89EC-CDB7AE7C7BA3}" presName="linNode" presStyleCnt="0"/>
      <dgm:spPr/>
    </dgm:pt>
    <dgm:pt modelId="{8072FDD6-CE44-4041-B501-3CCCC0CE64EF}" type="pres">
      <dgm:prSet presAssocID="{675E3C81-C10B-47CB-89EC-CDB7AE7C7BA3}" presName="parentText" presStyleLbl="alignNode1" presStyleIdx="2" presStyleCnt="5">
        <dgm:presLayoutVars>
          <dgm:chMax val="1"/>
          <dgm:bulletEnabled/>
        </dgm:presLayoutVars>
      </dgm:prSet>
      <dgm:spPr/>
    </dgm:pt>
    <dgm:pt modelId="{CF91D821-3590-4FCB-99BF-BDDEF0A1B192}" type="pres">
      <dgm:prSet presAssocID="{675E3C81-C10B-47CB-89EC-CDB7AE7C7BA3}" presName="descendantText" presStyleLbl="alignAccFollowNode1" presStyleIdx="2" presStyleCnt="5">
        <dgm:presLayoutVars>
          <dgm:bulletEnabled/>
        </dgm:presLayoutVars>
      </dgm:prSet>
      <dgm:spPr/>
    </dgm:pt>
    <dgm:pt modelId="{C9D35256-5EF6-4BD4-AD60-1730DBA20F7A}" type="pres">
      <dgm:prSet presAssocID="{479F5A60-5BE5-4AC9-B70C-81160A52C6EB}" presName="sp" presStyleCnt="0"/>
      <dgm:spPr/>
    </dgm:pt>
    <dgm:pt modelId="{508682F4-106F-4AE1-A53F-56176851C058}" type="pres">
      <dgm:prSet presAssocID="{1CC377B1-D537-4304-A6D2-796D9C605E18}" presName="linNode" presStyleCnt="0"/>
      <dgm:spPr/>
    </dgm:pt>
    <dgm:pt modelId="{E5F1AB3A-1565-4AF8-B0BE-18A3962634D9}" type="pres">
      <dgm:prSet presAssocID="{1CC377B1-D537-4304-A6D2-796D9C605E18}" presName="parentText" presStyleLbl="alignNode1" presStyleIdx="3" presStyleCnt="5">
        <dgm:presLayoutVars>
          <dgm:chMax val="1"/>
          <dgm:bulletEnabled/>
        </dgm:presLayoutVars>
      </dgm:prSet>
      <dgm:spPr/>
    </dgm:pt>
    <dgm:pt modelId="{F7A87673-501C-423A-B124-73B5D8CD812D}" type="pres">
      <dgm:prSet presAssocID="{1CC377B1-D537-4304-A6D2-796D9C605E18}" presName="descendantText" presStyleLbl="alignAccFollowNode1" presStyleIdx="3" presStyleCnt="5">
        <dgm:presLayoutVars>
          <dgm:bulletEnabled/>
        </dgm:presLayoutVars>
      </dgm:prSet>
      <dgm:spPr/>
    </dgm:pt>
    <dgm:pt modelId="{AAD2C99E-6185-463C-A9B1-EE4D66E19490}" type="pres">
      <dgm:prSet presAssocID="{67010AE9-3290-46A8-B4BD-26D6EE01FA6F}" presName="sp" presStyleCnt="0"/>
      <dgm:spPr/>
    </dgm:pt>
    <dgm:pt modelId="{49AD8235-9551-4D92-A074-B43873A5F29F}" type="pres">
      <dgm:prSet presAssocID="{BB4051F5-B4AA-4D51-9161-A97E284D3DC9}" presName="linNode" presStyleCnt="0"/>
      <dgm:spPr/>
    </dgm:pt>
    <dgm:pt modelId="{986C2C8B-8A9A-4F40-B725-5928E271ECA2}" type="pres">
      <dgm:prSet presAssocID="{BB4051F5-B4AA-4D51-9161-A97E284D3DC9}" presName="parentText" presStyleLbl="alignNode1" presStyleIdx="4" presStyleCnt="5">
        <dgm:presLayoutVars>
          <dgm:chMax val="1"/>
          <dgm:bulletEnabled/>
        </dgm:presLayoutVars>
      </dgm:prSet>
      <dgm:spPr/>
    </dgm:pt>
    <dgm:pt modelId="{BFF13F82-FB22-4164-B892-6EC4DC28DEDC}" type="pres">
      <dgm:prSet presAssocID="{BB4051F5-B4AA-4D51-9161-A97E284D3DC9}" presName="descendantText" presStyleLbl="alignAccFollowNode1" presStyleIdx="4" presStyleCnt="5">
        <dgm:presLayoutVars>
          <dgm:bulletEnabled/>
        </dgm:presLayoutVars>
      </dgm:prSet>
      <dgm:spPr/>
    </dgm:pt>
  </dgm:ptLst>
  <dgm:cxnLst>
    <dgm:cxn modelId="{C44F500C-07E1-434D-B976-69DDA3BA0537}" type="presOf" srcId="{75F5C24E-28ED-4446-9EF4-48C3E819BAC4}" destId="{7F5F1EB7-8610-4335-B683-6C2AA2CF6F25}" srcOrd="0" destOrd="0" presId="urn:microsoft.com/office/officeart/2016/7/layout/VerticalSolidActionList"/>
    <dgm:cxn modelId="{00EDF80F-A64C-4FA1-87E1-F96FE8C5BCEE}" srcId="{48146E76-89B6-4866-8802-D09FF539BC7B}" destId="{1CC377B1-D537-4304-A6D2-796D9C605E18}" srcOrd="3" destOrd="0" parTransId="{D7962C57-145B-4ADB-91DD-E5C968311B96}" sibTransId="{67010AE9-3290-46A8-B4BD-26D6EE01FA6F}"/>
    <dgm:cxn modelId="{C14A1C31-B514-42AB-B923-6B481CBCABDF}" srcId="{48146E76-89B6-4866-8802-D09FF539BC7B}" destId="{2565BB02-3881-48C4-832F-ABA0E2E77F4B}" srcOrd="1" destOrd="0" parTransId="{2F763CC6-6144-46D8-BDAF-01B6AB3B6EFC}" sibTransId="{08C609A2-88E6-4E5B-B5AE-5505BF7743E6}"/>
    <dgm:cxn modelId="{01ACE63A-3FA5-46DE-80C6-7E7328A84061}" srcId="{675E3C81-C10B-47CB-89EC-CDB7AE7C7BA3}" destId="{C3907B76-827F-4555-B971-5CF583C2571F}" srcOrd="0" destOrd="0" parTransId="{A959C62A-FF58-4DC2-8713-88415B768584}" sibTransId="{7DA79CF6-0149-44D9-A208-8B823B51CBF4}"/>
    <dgm:cxn modelId="{8C903767-D10F-4D1B-882C-816F67D6C8A1}" type="presOf" srcId="{2565BB02-3881-48C4-832F-ABA0E2E77F4B}" destId="{5C6D984B-007F-448D-A6F0-B73EC116D434}" srcOrd="0" destOrd="0" presId="urn:microsoft.com/office/officeart/2016/7/layout/VerticalSolidActionList"/>
    <dgm:cxn modelId="{FA4C2870-B5F4-4CC8-9A8E-55052E3A1081}" srcId="{2565BB02-3881-48C4-832F-ABA0E2E77F4B}" destId="{666B0C5C-CFD4-435C-BC96-68A2CC2F83B8}" srcOrd="0" destOrd="0" parTransId="{8F5B64B6-D811-4ACD-86D6-F73CA4D106A1}" sibTransId="{6E320ECC-E517-4C9E-90A4-6CE71F936CD0}"/>
    <dgm:cxn modelId="{13476B53-3FAC-4740-AC1D-0C4140EC5AA1}" srcId="{48146E76-89B6-4866-8802-D09FF539BC7B}" destId="{3734A568-B4E6-437E-8B39-C28F3B74F714}" srcOrd="0" destOrd="0" parTransId="{11767124-E119-44F1-8FC4-E3D2D0CC75B7}" sibTransId="{E6DEEBC4-2E1A-432A-8BD4-A358DE373490}"/>
    <dgm:cxn modelId="{B6BC0378-0579-4E0D-B73F-C497490EDD4D}" srcId="{1CC377B1-D537-4304-A6D2-796D9C605E18}" destId="{95FA2444-3246-4F45-9543-38F4F8265422}" srcOrd="0" destOrd="0" parTransId="{261C2C54-E05E-4507-A3E8-3E5A2E3C2B6D}" sibTransId="{412585BE-A8B7-481A-9DCC-A9B54977283A}"/>
    <dgm:cxn modelId="{C516287F-EF27-4553-A875-37242DAE6FB5}" type="presOf" srcId="{6AE94F17-3E04-44B2-9140-5F0B000C2A0A}" destId="{BFF13F82-FB22-4164-B892-6EC4DC28DEDC}" srcOrd="0" destOrd="0" presId="urn:microsoft.com/office/officeart/2016/7/layout/VerticalSolidActionList"/>
    <dgm:cxn modelId="{E4DE3583-2621-4796-A473-DB270690C4E3}" type="presOf" srcId="{675E3C81-C10B-47CB-89EC-CDB7AE7C7BA3}" destId="{8072FDD6-CE44-4041-B501-3CCCC0CE64EF}" srcOrd="0" destOrd="0" presId="urn:microsoft.com/office/officeart/2016/7/layout/VerticalSolidActionList"/>
    <dgm:cxn modelId="{71E92C8B-5EF1-4DE2-B021-681ADD546A2A}" type="presOf" srcId="{BB4051F5-B4AA-4D51-9161-A97E284D3DC9}" destId="{986C2C8B-8A9A-4F40-B725-5928E271ECA2}" srcOrd="0" destOrd="0" presId="urn:microsoft.com/office/officeart/2016/7/layout/VerticalSolidActionList"/>
    <dgm:cxn modelId="{8D05479B-AA09-4E01-8B14-4A21DACEDAD3}" srcId="{48146E76-89B6-4866-8802-D09FF539BC7B}" destId="{675E3C81-C10B-47CB-89EC-CDB7AE7C7BA3}" srcOrd="2" destOrd="0" parTransId="{3A1809AA-8511-4E3B-A1C6-25FA19916A68}" sibTransId="{479F5A60-5BE5-4AC9-B70C-81160A52C6EB}"/>
    <dgm:cxn modelId="{E083909D-5D44-4249-87E8-B697653FB1A5}" type="presOf" srcId="{95FA2444-3246-4F45-9543-38F4F8265422}" destId="{F7A87673-501C-423A-B124-73B5D8CD812D}" srcOrd="0" destOrd="0" presId="urn:microsoft.com/office/officeart/2016/7/layout/VerticalSolidActionList"/>
    <dgm:cxn modelId="{871AE7A2-ED04-41DD-B8B8-02338EFA9C1E}" srcId="{48146E76-89B6-4866-8802-D09FF539BC7B}" destId="{BB4051F5-B4AA-4D51-9161-A97E284D3DC9}" srcOrd="4" destOrd="0" parTransId="{501B4771-7FB5-453F-9A35-99AD40AC8FFB}" sibTransId="{82D13CB3-AEA5-4D63-984D-1BC78DC715F8}"/>
    <dgm:cxn modelId="{215A94A4-62FC-429D-B032-620728F0EED4}" srcId="{BB4051F5-B4AA-4D51-9161-A97E284D3DC9}" destId="{6AE94F17-3E04-44B2-9140-5F0B000C2A0A}" srcOrd="0" destOrd="0" parTransId="{90313FB7-C4C4-4494-B363-7ECA3D1E26D4}" sibTransId="{7AAF40F4-0201-4E89-B62B-DECFBF0FDEC0}"/>
    <dgm:cxn modelId="{2A3FFAAF-A4FF-46EA-A000-AE0FCC9D8253}" type="presOf" srcId="{666B0C5C-CFD4-435C-BC96-68A2CC2F83B8}" destId="{40C24155-DB06-47EA-86F3-A82F11BB38C3}" srcOrd="0" destOrd="0" presId="urn:microsoft.com/office/officeart/2016/7/layout/VerticalSolidActionList"/>
    <dgm:cxn modelId="{5D3CA3B8-2A11-4D30-813D-7EA1A8A2AF3E}" type="presOf" srcId="{1CC377B1-D537-4304-A6D2-796D9C605E18}" destId="{E5F1AB3A-1565-4AF8-B0BE-18A3962634D9}" srcOrd="0" destOrd="0" presId="urn:microsoft.com/office/officeart/2016/7/layout/VerticalSolidActionList"/>
    <dgm:cxn modelId="{ACD13EBC-7C92-4505-BF3F-0B4FF5EBA565}" type="presOf" srcId="{48146E76-89B6-4866-8802-D09FF539BC7B}" destId="{B6342A29-8EA5-40AD-BC4A-8AE006A46EF6}" srcOrd="0" destOrd="0" presId="urn:microsoft.com/office/officeart/2016/7/layout/VerticalSolidActionList"/>
    <dgm:cxn modelId="{32C476DA-BD52-4722-A559-146ABC060CCA}" type="presOf" srcId="{C3907B76-827F-4555-B971-5CF583C2571F}" destId="{CF91D821-3590-4FCB-99BF-BDDEF0A1B192}" srcOrd="0" destOrd="0" presId="urn:microsoft.com/office/officeart/2016/7/layout/VerticalSolidActionList"/>
    <dgm:cxn modelId="{B586E8DA-46E9-4ABA-B986-4DB6A23B5ECF}" srcId="{3734A568-B4E6-437E-8B39-C28F3B74F714}" destId="{75F5C24E-28ED-4446-9EF4-48C3E819BAC4}" srcOrd="0" destOrd="0" parTransId="{8FBE36A4-A49A-4821-A8F4-B37F00FBB9B9}" sibTransId="{26A5ED72-913B-47AF-9BB2-FF3C99CF500B}"/>
    <dgm:cxn modelId="{D680AEEB-9E01-468F-A8D6-86B13DD58776}" type="presOf" srcId="{3734A568-B4E6-437E-8B39-C28F3B74F714}" destId="{9040C6AE-BAEC-4EE2-84C7-2149893CF046}" srcOrd="0" destOrd="0" presId="urn:microsoft.com/office/officeart/2016/7/layout/VerticalSolidActionList"/>
    <dgm:cxn modelId="{E5C9FDC6-0C9A-4AC0-9040-5A1E28322FCD}" type="presParOf" srcId="{B6342A29-8EA5-40AD-BC4A-8AE006A46EF6}" destId="{FF7C8E56-0D61-45E6-A11A-CDB1F3DCAA74}" srcOrd="0" destOrd="0" presId="urn:microsoft.com/office/officeart/2016/7/layout/VerticalSolidActionList"/>
    <dgm:cxn modelId="{3C5D3866-7386-4A94-B49D-4A440CA309FB}" type="presParOf" srcId="{FF7C8E56-0D61-45E6-A11A-CDB1F3DCAA74}" destId="{9040C6AE-BAEC-4EE2-84C7-2149893CF046}" srcOrd="0" destOrd="0" presId="urn:microsoft.com/office/officeart/2016/7/layout/VerticalSolidActionList"/>
    <dgm:cxn modelId="{FE8B8423-6F4C-4C99-AA90-D324ECFB6287}" type="presParOf" srcId="{FF7C8E56-0D61-45E6-A11A-CDB1F3DCAA74}" destId="{7F5F1EB7-8610-4335-B683-6C2AA2CF6F25}" srcOrd="1" destOrd="0" presId="urn:microsoft.com/office/officeart/2016/7/layout/VerticalSolidActionList"/>
    <dgm:cxn modelId="{2C55FC15-0C10-469E-80E6-B1C76B964A35}" type="presParOf" srcId="{B6342A29-8EA5-40AD-BC4A-8AE006A46EF6}" destId="{6910E141-D87C-4F6C-8458-892A37EA741A}" srcOrd="1" destOrd="0" presId="urn:microsoft.com/office/officeart/2016/7/layout/VerticalSolidActionList"/>
    <dgm:cxn modelId="{17370459-B914-4AEC-AAAC-07AA8DEB117E}" type="presParOf" srcId="{B6342A29-8EA5-40AD-BC4A-8AE006A46EF6}" destId="{A9CEA4ED-BF64-4B88-B6EE-C1FF07ABDECC}" srcOrd="2" destOrd="0" presId="urn:microsoft.com/office/officeart/2016/7/layout/VerticalSolidActionList"/>
    <dgm:cxn modelId="{C75A261D-8164-4119-9359-3D2DC2A63C4C}" type="presParOf" srcId="{A9CEA4ED-BF64-4B88-B6EE-C1FF07ABDECC}" destId="{5C6D984B-007F-448D-A6F0-B73EC116D434}" srcOrd="0" destOrd="0" presId="urn:microsoft.com/office/officeart/2016/7/layout/VerticalSolidActionList"/>
    <dgm:cxn modelId="{FB7C4412-F399-4044-8410-E75E097DF0BD}" type="presParOf" srcId="{A9CEA4ED-BF64-4B88-B6EE-C1FF07ABDECC}" destId="{40C24155-DB06-47EA-86F3-A82F11BB38C3}" srcOrd="1" destOrd="0" presId="urn:microsoft.com/office/officeart/2016/7/layout/VerticalSolidActionList"/>
    <dgm:cxn modelId="{338DCF76-CE4A-49BD-A76E-6EA1A2961F6B}" type="presParOf" srcId="{B6342A29-8EA5-40AD-BC4A-8AE006A46EF6}" destId="{2368AB19-A8CE-4919-AB28-450679B36CFC}" srcOrd="3" destOrd="0" presId="urn:microsoft.com/office/officeart/2016/7/layout/VerticalSolidActionList"/>
    <dgm:cxn modelId="{8A1AAA65-B9D4-458E-B674-8EA8445B77C9}" type="presParOf" srcId="{B6342A29-8EA5-40AD-BC4A-8AE006A46EF6}" destId="{458C2BC9-8F1A-4BAE-894A-B2F5DEB0B60C}" srcOrd="4" destOrd="0" presId="urn:microsoft.com/office/officeart/2016/7/layout/VerticalSolidActionList"/>
    <dgm:cxn modelId="{509E2EC5-19ED-4D66-9269-3D780C7C19C1}" type="presParOf" srcId="{458C2BC9-8F1A-4BAE-894A-B2F5DEB0B60C}" destId="{8072FDD6-CE44-4041-B501-3CCCC0CE64EF}" srcOrd="0" destOrd="0" presId="urn:microsoft.com/office/officeart/2016/7/layout/VerticalSolidActionList"/>
    <dgm:cxn modelId="{8F98AEA1-6A08-40CB-8DA5-CD882A705C0D}" type="presParOf" srcId="{458C2BC9-8F1A-4BAE-894A-B2F5DEB0B60C}" destId="{CF91D821-3590-4FCB-99BF-BDDEF0A1B192}" srcOrd="1" destOrd="0" presId="urn:microsoft.com/office/officeart/2016/7/layout/VerticalSolidActionList"/>
    <dgm:cxn modelId="{C0451686-EA4A-41C2-B1C6-A4AD2564E405}" type="presParOf" srcId="{B6342A29-8EA5-40AD-BC4A-8AE006A46EF6}" destId="{C9D35256-5EF6-4BD4-AD60-1730DBA20F7A}" srcOrd="5" destOrd="0" presId="urn:microsoft.com/office/officeart/2016/7/layout/VerticalSolidActionList"/>
    <dgm:cxn modelId="{C11B4295-0A92-4932-8A38-28F05060BFB5}" type="presParOf" srcId="{B6342A29-8EA5-40AD-BC4A-8AE006A46EF6}" destId="{508682F4-106F-4AE1-A53F-56176851C058}" srcOrd="6" destOrd="0" presId="urn:microsoft.com/office/officeart/2016/7/layout/VerticalSolidActionList"/>
    <dgm:cxn modelId="{47DD2B49-E899-46FA-A9F1-040051EE1B2C}" type="presParOf" srcId="{508682F4-106F-4AE1-A53F-56176851C058}" destId="{E5F1AB3A-1565-4AF8-B0BE-18A3962634D9}" srcOrd="0" destOrd="0" presId="urn:microsoft.com/office/officeart/2016/7/layout/VerticalSolidActionList"/>
    <dgm:cxn modelId="{F7EF5C02-9566-45F9-A73D-0FE7541DEC54}" type="presParOf" srcId="{508682F4-106F-4AE1-A53F-56176851C058}" destId="{F7A87673-501C-423A-B124-73B5D8CD812D}" srcOrd="1" destOrd="0" presId="urn:microsoft.com/office/officeart/2016/7/layout/VerticalSolidActionList"/>
    <dgm:cxn modelId="{731095ED-B166-4C2A-BB71-A6F8B7EECCC0}" type="presParOf" srcId="{B6342A29-8EA5-40AD-BC4A-8AE006A46EF6}" destId="{AAD2C99E-6185-463C-A9B1-EE4D66E19490}" srcOrd="7" destOrd="0" presId="urn:microsoft.com/office/officeart/2016/7/layout/VerticalSolidActionList"/>
    <dgm:cxn modelId="{08C43326-1F4D-495D-A9F0-F723FBCD3241}" type="presParOf" srcId="{B6342A29-8EA5-40AD-BC4A-8AE006A46EF6}" destId="{49AD8235-9551-4D92-A074-B43873A5F29F}" srcOrd="8" destOrd="0" presId="urn:microsoft.com/office/officeart/2016/7/layout/VerticalSolidActionList"/>
    <dgm:cxn modelId="{F45E94FC-6B9F-47E0-98C9-94797C7CF168}" type="presParOf" srcId="{49AD8235-9551-4D92-A074-B43873A5F29F}" destId="{986C2C8B-8A9A-4F40-B725-5928E271ECA2}" srcOrd="0" destOrd="0" presId="urn:microsoft.com/office/officeart/2016/7/layout/VerticalSolidActionList"/>
    <dgm:cxn modelId="{CE07E40B-86FF-44D8-8171-1A62596356AB}" type="presParOf" srcId="{49AD8235-9551-4D92-A074-B43873A5F29F}" destId="{BFF13F82-FB22-4164-B892-6EC4DC28DEDC}"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27D44E-8F5C-4F6D-BA08-392EFF29DE2F}">
      <dsp:nvSpPr>
        <dsp:cNvPr id="0" name=""/>
        <dsp:cNvSpPr/>
      </dsp:nvSpPr>
      <dsp:spPr>
        <a:xfrm>
          <a:off x="0" y="39687"/>
          <a:ext cx="3286125" cy="19716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a:t>Career Advancement</a:t>
          </a:r>
        </a:p>
      </dsp:txBody>
      <dsp:txXfrm>
        <a:off x="0" y="39687"/>
        <a:ext cx="3286125" cy="1971675"/>
      </dsp:txXfrm>
    </dsp:sp>
    <dsp:sp modelId="{5D7BD133-DF9D-4C1B-999C-D511856BC52C}">
      <dsp:nvSpPr>
        <dsp:cNvPr id="0" name=""/>
        <dsp:cNvSpPr/>
      </dsp:nvSpPr>
      <dsp:spPr>
        <a:xfrm>
          <a:off x="3614737" y="39687"/>
          <a:ext cx="3286125" cy="1971675"/>
        </a:xfrm>
        <a:prstGeom prst="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a:t>Trust and Credibility</a:t>
          </a:r>
        </a:p>
      </dsp:txBody>
      <dsp:txXfrm>
        <a:off x="3614737" y="39687"/>
        <a:ext cx="3286125" cy="1971675"/>
      </dsp:txXfrm>
    </dsp:sp>
    <dsp:sp modelId="{F5BE3CED-517B-4CD5-BE1D-D273A1990945}">
      <dsp:nvSpPr>
        <dsp:cNvPr id="0" name=""/>
        <dsp:cNvSpPr/>
      </dsp:nvSpPr>
      <dsp:spPr>
        <a:xfrm>
          <a:off x="7229475" y="39687"/>
          <a:ext cx="3286125" cy="1971675"/>
        </a:xfrm>
        <a:prstGeom prst="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a:t>Competitive Advantage</a:t>
          </a:r>
        </a:p>
      </dsp:txBody>
      <dsp:txXfrm>
        <a:off x="7229475" y="39687"/>
        <a:ext cx="3286125" cy="1971675"/>
      </dsp:txXfrm>
    </dsp:sp>
    <dsp:sp modelId="{44F152B2-44FE-4A63-A672-1B0ABDB9C2CA}">
      <dsp:nvSpPr>
        <dsp:cNvPr id="0" name=""/>
        <dsp:cNvSpPr/>
      </dsp:nvSpPr>
      <dsp:spPr>
        <a:xfrm>
          <a:off x="0" y="2339975"/>
          <a:ext cx="3286125" cy="1971675"/>
        </a:xfrm>
        <a:prstGeom prst="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a:t>Resilience</a:t>
          </a:r>
        </a:p>
      </dsp:txBody>
      <dsp:txXfrm>
        <a:off x="0" y="2339975"/>
        <a:ext cx="3286125" cy="1971675"/>
      </dsp:txXfrm>
    </dsp:sp>
    <dsp:sp modelId="{B26FC8AF-095D-4F12-AE78-C18AC002549A}">
      <dsp:nvSpPr>
        <dsp:cNvPr id="0" name=""/>
        <dsp:cNvSpPr/>
      </dsp:nvSpPr>
      <dsp:spPr>
        <a:xfrm>
          <a:off x="3614737" y="2339975"/>
          <a:ext cx="3286125" cy="1971675"/>
        </a:xfrm>
        <a:prstGeom prst="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a:t>Influence and Leadership</a:t>
          </a:r>
        </a:p>
      </dsp:txBody>
      <dsp:txXfrm>
        <a:off x="3614737" y="2339975"/>
        <a:ext cx="3286125" cy="1971675"/>
      </dsp:txXfrm>
    </dsp:sp>
    <dsp:sp modelId="{9DB9B004-ED5A-4675-9309-115B97D6ECE3}">
      <dsp:nvSpPr>
        <dsp:cNvPr id="0" name=""/>
        <dsp:cNvSpPr/>
      </dsp:nvSpPr>
      <dsp:spPr>
        <a:xfrm>
          <a:off x="7229475" y="2339975"/>
          <a:ext cx="3286125" cy="1971675"/>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a:t>(Personal Satisfaction)</a:t>
          </a:r>
        </a:p>
      </dsp:txBody>
      <dsp:txXfrm>
        <a:off x="7229475" y="2339975"/>
        <a:ext cx="3286125" cy="1971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6D8FF9-FA7F-414B-B463-6E72D7499B96}">
      <dsp:nvSpPr>
        <dsp:cNvPr id="0" name=""/>
        <dsp:cNvSpPr/>
      </dsp:nvSpPr>
      <dsp:spPr>
        <a:xfrm>
          <a:off x="0" y="5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07CB91-9A46-42D5-BD6E-990A28E9EB10}">
      <dsp:nvSpPr>
        <dsp:cNvPr id="0" name=""/>
        <dsp:cNvSpPr/>
      </dsp:nvSpPr>
      <dsp:spPr>
        <a:xfrm>
          <a:off x="0" y="531"/>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0" i="0" kern="1200"/>
            <a:t>What is my current professional reputation?</a:t>
          </a:r>
          <a:endParaRPr lang="en-US" sz="2200" kern="1200"/>
        </a:p>
      </dsp:txBody>
      <dsp:txXfrm>
        <a:off x="0" y="531"/>
        <a:ext cx="10515600" cy="483363"/>
      </dsp:txXfrm>
    </dsp:sp>
    <dsp:sp modelId="{207B75E8-251D-4CBF-80EB-3F8E3F87261B}">
      <dsp:nvSpPr>
        <dsp:cNvPr id="0" name=""/>
        <dsp:cNvSpPr/>
      </dsp:nvSpPr>
      <dsp:spPr>
        <a:xfrm>
          <a:off x="0" y="483895"/>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D82956-E50C-46A1-9C8D-579CC0D2F979}">
      <dsp:nvSpPr>
        <dsp:cNvPr id="0" name=""/>
        <dsp:cNvSpPr/>
      </dsp:nvSpPr>
      <dsp:spPr>
        <a:xfrm>
          <a:off x="0" y="483895"/>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0" i="0" kern="1200"/>
            <a:t>What are the top three accomplishments I am proud of?</a:t>
          </a:r>
          <a:endParaRPr lang="en-US" sz="2200" kern="1200"/>
        </a:p>
      </dsp:txBody>
      <dsp:txXfrm>
        <a:off x="0" y="483895"/>
        <a:ext cx="10515600" cy="483363"/>
      </dsp:txXfrm>
    </dsp:sp>
    <dsp:sp modelId="{F11CAF97-BB08-4BDE-AD91-2B36CFA65682}">
      <dsp:nvSpPr>
        <dsp:cNvPr id="0" name=""/>
        <dsp:cNvSpPr/>
      </dsp:nvSpPr>
      <dsp:spPr>
        <a:xfrm>
          <a:off x="0" y="96725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A6DAE0-4CBE-436C-9810-B75D5582E5BB}">
      <dsp:nvSpPr>
        <dsp:cNvPr id="0" name=""/>
        <dsp:cNvSpPr/>
      </dsp:nvSpPr>
      <dsp:spPr>
        <a:xfrm>
          <a:off x="0" y="967259"/>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0" i="0" kern="1200"/>
            <a:t>What am I not proud of?</a:t>
          </a:r>
          <a:endParaRPr lang="en-US" sz="2200" kern="1200"/>
        </a:p>
      </dsp:txBody>
      <dsp:txXfrm>
        <a:off x="0" y="967259"/>
        <a:ext cx="10515600" cy="483363"/>
      </dsp:txXfrm>
    </dsp:sp>
    <dsp:sp modelId="{CE035E9C-1EBB-4DD9-96F6-97B376A1BAAA}">
      <dsp:nvSpPr>
        <dsp:cNvPr id="0" name=""/>
        <dsp:cNvSpPr/>
      </dsp:nvSpPr>
      <dsp:spPr>
        <a:xfrm>
          <a:off x="0" y="145062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037B0D-7E11-4C4A-B173-0F04B205C89A}">
      <dsp:nvSpPr>
        <dsp:cNvPr id="0" name=""/>
        <dsp:cNvSpPr/>
      </dsp:nvSpPr>
      <dsp:spPr>
        <a:xfrm>
          <a:off x="0" y="1450623"/>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0" i="0" kern="1200"/>
            <a:t>What are the things that I must improve?</a:t>
          </a:r>
          <a:endParaRPr lang="en-US" sz="2200" kern="1200"/>
        </a:p>
      </dsp:txBody>
      <dsp:txXfrm>
        <a:off x="0" y="1450623"/>
        <a:ext cx="10515600" cy="483363"/>
      </dsp:txXfrm>
    </dsp:sp>
    <dsp:sp modelId="{F3C048A6-A823-463A-AEF8-F8DCBED36C2E}">
      <dsp:nvSpPr>
        <dsp:cNvPr id="0" name=""/>
        <dsp:cNvSpPr/>
      </dsp:nvSpPr>
      <dsp:spPr>
        <a:xfrm>
          <a:off x="0" y="193398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3FC120-65C9-4911-9EEA-D436BACE9C11}">
      <dsp:nvSpPr>
        <dsp:cNvPr id="0" name=""/>
        <dsp:cNvSpPr/>
      </dsp:nvSpPr>
      <dsp:spPr>
        <a:xfrm>
          <a:off x="0" y="1933987"/>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0" i="0" kern="1200"/>
            <a:t>How did any advice I was given affect my work?</a:t>
          </a:r>
          <a:endParaRPr lang="en-US" sz="2200" kern="1200"/>
        </a:p>
      </dsp:txBody>
      <dsp:txXfrm>
        <a:off x="0" y="1933987"/>
        <a:ext cx="10515600" cy="483363"/>
      </dsp:txXfrm>
    </dsp:sp>
    <dsp:sp modelId="{82162D73-E2C7-4100-AE3D-FCEBBAA65E05}">
      <dsp:nvSpPr>
        <dsp:cNvPr id="0" name=""/>
        <dsp:cNvSpPr/>
      </dsp:nvSpPr>
      <dsp:spPr>
        <a:xfrm>
          <a:off x="0" y="241735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AC1D23-E62D-4E61-834C-E2FD2F9B5EDE}">
      <dsp:nvSpPr>
        <dsp:cNvPr id="0" name=""/>
        <dsp:cNvSpPr/>
      </dsp:nvSpPr>
      <dsp:spPr>
        <a:xfrm>
          <a:off x="0" y="2417350"/>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0" i="0" kern="1200"/>
            <a:t>Am I able to get everything done?</a:t>
          </a:r>
          <a:endParaRPr lang="en-US" sz="2200" kern="1200"/>
        </a:p>
      </dsp:txBody>
      <dsp:txXfrm>
        <a:off x="0" y="2417350"/>
        <a:ext cx="10515600" cy="483363"/>
      </dsp:txXfrm>
    </dsp:sp>
    <dsp:sp modelId="{0E84722C-D299-4F11-865C-C67594ECF6DE}">
      <dsp:nvSpPr>
        <dsp:cNvPr id="0" name=""/>
        <dsp:cNvSpPr/>
      </dsp:nvSpPr>
      <dsp:spPr>
        <a:xfrm>
          <a:off x="0" y="290071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672B89-45C8-4A19-A3EF-418CC7ACF5E1}">
      <dsp:nvSpPr>
        <dsp:cNvPr id="0" name=""/>
        <dsp:cNvSpPr/>
      </dsp:nvSpPr>
      <dsp:spPr>
        <a:xfrm>
          <a:off x="0" y="2900714"/>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0" i="0" kern="1200"/>
            <a:t>What’s a goal that is really important to me?</a:t>
          </a:r>
          <a:endParaRPr lang="en-US" sz="2200" kern="1200"/>
        </a:p>
      </dsp:txBody>
      <dsp:txXfrm>
        <a:off x="0" y="2900714"/>
        <a:ext cx="10515600" cy="483363"/>
      </dsp:txXfrm>
    </dsp:sp>
    <dsp:sp modelId="{D2A3BE69-248E-4C46-853B-EAAE03C9A26C}">
      <dsp:nvSpPr>
        <dsp:cNvPr id="0" name=""/>
        <dsp:cNvSpPr/>
      </dsp:nvSpPr>
      <dsp:spPr>
        <a:xfrm>
          <a:off x="0" y="3384078"/>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07B911-AA1B-4B47-BB84-D56E9D9D201A}">
      <dsp:nvSpPr>
        <dsp:cNvPr id="0" name=""/>
        <dsp:cNvSpPr/>
      </dsp:nvSpPr>
      <dsp:spPr>
        <a:xfrm>
          <a:off x="0" y="3384078"/>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0" i="0" kern="1200" dirty="0"/>
            <a:t>What milestones have I set for myself this year? Next year?  In 5 years?</a:t>
          </a:r>
          <a:endParaRPr lang="en-US" sz="2200" kern="1200" dirty="0"/>
        </a:p>
      </dsp:txBody>
      <dsp:txXfrm>
        <a:off x="0" y="3384078"/>
        <a:ext cx="10515600" cy="483363"/>
      </dsp:txXfrm>
    </dsp:sp>
    <dsp:sp modelId="{33C1944C-EE4E-4732-ABA3-AE5698BC0BEC}">
      <dsp:nvSpPr>
        <dsp:cNvPr id="0" name=""/>
        <dsp:cNvSpPr/>
      </dsp:nvSpPr>
      <dsp:spPr>
        <a:xfrm>
          <a:off x="0" y="3867442"/>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F31808-321E-4116-AB19-934459DC434F}">
      <dsp:nvSpPr>
        <dsp:cNvPr id="0" name=""/>
        <dsp:cNvSpPr/>
      </dsp:nvSpPr>
      <dsp:spPr>
        <a:xfrm>
          <a:off x="0" y="3867442"/>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0" i="0" kern="1200"/>
            <a:t>What obstacles or blockers am I facing toward meeting these goals?</a:t>
          </a:r>
          <a:endParaRPr lang="en-US" sz="2200" kern="1200"/>
        </a:p>
      </dsp:txBody>
      <dsp:txXfrm>
        <a:off x="0" y="3867442"/>
        <a:ext cx="10515600" cy="4833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CE129B-E031-4DBB-BD0C-62B11CC3A54F}">
      <dsp:nvSpPr>
        <dsp:cNvPr id="0" name=""/>
        <dsp:cNvSpPr/>
      </dsp:nvSpPr>
      <dsp:spPr>
        <a:xfrm>
          <a:off x="2059510" y="0"/>
          <a:ext cx="8397083" cy="612971"/>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2927" tIns="155695" rIns="162927" bIns="155695" numCol="1" spcCol="1270" anchor="ctr" anchorCtr="0">
          <a:noAutofit/>
        </a:bodyPr>
        <a:lstStyle/>
        <a:p>
          <a:pPr marL="0" lvl="0" indent="0" algn="l" defTabSz="1066800">
            <a:lnSpc>
              <a:spcPct val="90000"/>
            </a:lnSpc>
            <a:spcBef>
              <a:spcPct val="0"/>
            </a:spcBef>
            <a:spcAft>
              <a:spcPct val="35000"/>
            </a:spcAft>
            <a:buNone/>
          </a:pPr>
          <a:r>
            <a:rPr lang="en-US" sz="2400" b="0" kern="1200" dirty="0"/>
            <a:t>a strong professional network</a:t>
          </a:r>
        </a:p>
      </dsp:txBody>
      <dsp:txXfrm>
        <a:off x="2059510" y="0"/>
        <a:ext cx="8397083" cy="612971"/>
      </dsp:txXfrm>
    </dsp:sp>
    <dsp:sp modelId="{45C23207-CE20-4534-8EAA-31586E0F957F}">
      <dsp:nvSpPr>
        <dsp:cNvPr id="0" name=""/>
        <dsp:cNvSpPr/>
      </dsp:nvSpPr>
      <dsp:spPr>
        <a:xfrm>
          <a:off x="0" y="471"/>
          <a:ext cx="2099270" cy="612971"/>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086" tIns="60548" rIns="111086" bIns="60548" numCol="1" spcCol="1270" anchor="ctr" anchorCtr="0">
          <a:noAutofit/>
        </a:bodyPr>
        <a:lstStyle/>
        <a:p>
          <a:pPr marL="0" lvl="0" indent="0" algn="ctr" defTabSz="1244600">
            <a:lnSpc>
              <a:spcPct val="90000"/>
            </a:lnSpc>
            <a:spcBef>
              <a:spcPct val="0"/>
            </a:spcBef>
            <a:spcAft>
              <a:spcPct val="35000"/>
            </a:spcAft>
            <a:buNone/>
          </a:pPr>
          <a:r>
            <a:rPr lang="en-US" sz="2800" b="0" kern="1200"/>
            <a:t>Building</a:t>
          </a:r>
        </a:p>
      </dsp:txBody>
      <dsp:txXfrm>
        <a:off x="0" y="471"/>
        <a:ext cx="2099270" cy="612971"/>
      </dsp:txXfrm>
    </dsp:sp>
    <dsp:sp modelId="{67BF1FFE-086C-444F-9940-57BA6E5A6EA7}">
      <dsp:nvSpPr>
        <dsp:cNvPr id="0" name=""/>
        <dsp:cNvSpPr/>
      </dsp:nvSpPr>
      <dsp:spPr>
        <a:xfrm>
          <a:off x="2099270" y="597285"/>
          <a:ext cx="8397083" cy="612971"/>
        </a:xfrm>
        <a:prstGeom prst="rect">
          <a:avLst/>
        </a:prstGeom>
        <a:solidFill>
          <a:schemeClr val="accent2">
            <a:hueOff val="-291073"/>
            <a:satOff val="-16786"/>
            <a:lumOff val="1726"/>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2927" tIns="155695" rIns="162927" bIns="155695" numCol="1" spcCol="1270" anchor="ctr" anchorCtr="0">
          <a:noAutofit/>
        </a:bodyPr>
        <a:lstStyle/>
        <a:p>
          <a:pPr marL="0" lvl="0" indent="0" algn="l" defTabSz="1066800">
            <a:lnSpc>
              <a:spcPct val="90000"/>
            </a:lnSpc>
            <a:spcBef>
              <a:spcPct val="0"/>
            </a:spcBef>
            <a:spcAft>
              <a:spcPct val="35000"/>
            </a:spcAft>
            <a:buNone/>
          </a:pPr>
          <a:r>
            <a:rPr lang="en-US" sz="2400" b="0" kern="1200" dirty="0"/>
            <a:t>high-quality research</a:t>
          </a:r>
        </a:p>
      </dsp:txBody>
      <dsp:txXfrm>
        <a:off x="2099270" y="597285"/>
        <a:ext cx="8397083" cy="612971"/>
      </dsp:txXfrm>
    </dsp:sp>
    <dsp:sp modelId="{5712D9B9-1338-448E-9A8A-E2F14974C31E}">
      <dsp:nvSpPr>
        <dsp:cNvPr id="0" name=""/>
        <dsp:cNvSpPr/>
      </dsp:nvSpPr>
      <dsp:spPr>
        <a:xfrm>
          <a:off x="0" y="650221"/>
          <a:ext cx="2099270" cy="612971"/>
        </a:xfrm>
        <a:prstGeom prst="rect">
          <a:avLst/>
        </a:prstGeom>
        <a:solidFill>
          <a:schemeClr val="lt1">
            <a:hueOff val="0"/>
            <a:satOff val="0"/>
            <a:lumOff val="0"/>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086" tIns="60548" rIns="111086" bIns="60548" numCol="1" spcCol="1270" anchor="ctr" anchorCtr="0">
          <a:noAutofit/>
        </a:bodyPr>
        <a:lstStyle/>
        <a:p>
          <a:pPr marL="0" lvl="0" indent="0" algn="ctr" defTabSz="1244600">
            <a:lnSpc>
              <a:spcPct val="90000"/>
            </a:lnSpc>
            <a:spcBef>
              <a:spcPct val="0"/>
            </a:spcBef>
            <a:spcAft>
              <a:spcPct val="35000"/>
            </a:spcAft>
            <a:buNone/>
          </a:pPr>
          <a:r>
            <a:rPr lang="en-US" sz="2800" b="0" kern="1200"/>
            <a:t>Producing</a:t>
          </a:r>
        </a:p>
      </dsp:txBody>
      <dsp:txXfrm>
        <a:off x="0" y="650221"/>
        <a:ext cx="2099270" cy="612971"/>
      </dsp:txXfrm>
    </dsp:sp>
    <dsp:sp modelId="{968728F4-6FBB-4138-8936-B7E730DFE1B0}">
      <dsp:nvSpPr>
        <dsp:cNvPr id="0" name=""/>
        <dsp:cNvSpPr/>
      </dsp:nvSpPr>
      <dsp:spPr>
        <a:xfrm>
          <a:off x="2099270" y="1299970"/>
          <a:ext cx="8397083" cy="612971"/>
        </a:xfrm>
        <a:prstGeom prst="rect">
          <a:avLst/>
        </a:prstGeom>
        <a:solidFill>
          <a:schemeClr val="accent2">
            <a:hueOff val="-582145"/>
            <a:satOff val="-33571"/>
            <a:lumOff val="3451"/>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2927" tIns="155695" rIns="162927" bIns="155695" numCol="1" spcCol="1270" anchor="ctr" anchorCtr="0">
          <a:noAutofit/>
        </a:bodyPr>
        <a:lstStyle/>
        <a:p>
          <a:pPr marL="0" lvl="0" indent="0" algn="l" defTabSz="1066800">
            <a:lnSpc>
              <a:spcPct val="90000"/>
            </a:lnSpc>
            <a:spcBef>
              <a:spcPct val="0"/>
            </a:spcBef>
            <a:spcAft>
              <a:spcPct val="35000"/>
            </a:spcAft>
            <a:buNone/>
          </a:pPr>
          <a:r>
            <a:rPr lang="en-US" sz="2400" b="0" kern="1200" dirty="0"/>
            <a:t>in professional service</a:t>
          </a:r>
        </a:p>
      </dsp:txBody>
      <dsp:txXfrm>
        <a:off x="2099270" y="1299970"/>
        <a:ext cx="8397083" cy="612971"/>
      </dsp:txXfrm>
    </dsp:sp>
    <dsp:sp modelId="{6A0E49B5-B3EB-49A3-83EA-C31F42EFC9E0}">
      <dsp:nvSpPr>
        <dsp:cNvPr id="0" name=""/>
        <dsp:cNvSpPr/>
      </dsp:nvSpPr>
      <dsp:spPr>
        <a:xfrm>
          <a:off x="0" y="1299970"/>
          <a:ext cx="2099270" cy="612971"/>
        </a:xfrm>
        <a:prstGeom prst="rect">
          <a:avLst/>
        </a:prstGeom>
        <a:solidFill>
          <a:schemeClr val="lt1">
            <a:hueOff val="0"/>
            <a:satOff val="0"/>
            <a:lumOff val="0"/>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086" tIns="60548" rIns="111086" bIns="60548" numCol="1" spcCol="1270" anchor="ctr" anchorCtr="0">
          <a:noAutofit/>
        </a:bodyPr>
        <a:lstStyle/>
        <a:p>
          <a:pPr marL="0" lvl="0" indent="0" algn="ctr" defTabSz="1244600">
            <a:lnSpc>
              <a:spcPct val="90000"/>
            </a:lnSpc>
            <a:spcBef>
              <a:spcPct val="0"/>
            </a:spcBef>
            <a:spcAft>
              <a:spcPct val="35000"/>
            </a:spcAft>
            <a:buNone/>
          </a:pPr>
          <a:r>
            <a:rPr lang="en-US" sz="2800" b="0" kern="1200"/>
            <a:t>Engaging</a:t>
          </a:r>
        </a:p>
      </dsp:txBody>
      <dsp:txXfrm>
        <a:off x="0" y="1299970"/>
        <a:ext cx="2099270" cy="612971"/>
      </dsp:txXfrm>
    </dsp:sp>
    <dsp:sp modelId="{0FD7BB01-670D-4FCB-9377-6275A151DD9C}">
      <dsp:nvSpPr>
        <dsp:cNvPr id="0" name=""/>
        <dsp:cNvSpPr/>
      </dsp:nvSpPr>
      <dsp:spPr>
        <a:xfrm>
          <a:off x="2099270" y="1949720"/>
          <a:ext cx="8397083" cy="612971"/>
        </a:xfrm>
        <a:prstGeom prst="rect">
          <a:avLst/>
        </a:prstGeom>
        <a:solidFill>
          <a:schemeClr val="accent2">
            <a:hueOff val="-873218"/>
            <a:satOff val="-50357"/>
            <a:lumOff val="5177"/>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2927" tIns="155695" rIns="162927" bIns="155695" numCol="1" spcCol="1270" anchor="ctr" anchorCtr="0">
          <a:noAutofit/>
        </a:bodyPr>
        <a:lstStyle/>
        <a:p>
          <a:pPr marL="0" lvl="0" indent="0" algn="l" defTabSz="1066800">
            <a:lnSpc>
              <a:spcPct val="90000"/>
            </a:lnSpc>
            <a:spcBef>
              <a:spcPct val="0"/>
            </a:spcBef>
            <a:spcAft>
              <a:spcPct val="35000"/>
            </a:spcAft>
            <a:buNone/>
          </a:pPr>
          <a:r>
            <a:rPr lang="en-US" sz="2400" b="0" kern="1200" dirty="0"/>
            <a:t>a productive resilient research team</a:t>
          </a:r>
        </a:p>
      </dsp:txBody>
      <dsp:txXfrm>
        <a:off x="2099270" y="1949720"/>
        <a:ext cx="8397083" cy="612971"/>
      </dsp:txXfrm>
    </dsp:sp>
    <dsp:sp modelId="{08CBABA4-638A-42BB-B647-9D407F39EACA}">
      <dsp:nvSpPr>
        <dsp:cNvPr id="0" name=""/>
        <dsp:cNvSpPr/>
      </dsp:nvSpPr>
      <dsp:spPr>
        <a:xfrm>
          <a:off x="0" y="1949720"/>
          <a:ext cx="2099270" cy="612971"/>
        </a:xfrm>
        <a:prstGeom prst="rect">
          <a:avLst/>
        </a:prstGeom>
        <a:solidFill>
          <a:schemeClr val="lt1">
            <a:hueOff val="0"/>
            <a:satOff val="0"/>
            <a:lumOff val="0"/>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086" tIns="60548" rIns="111086" bIns="60548" numCol="1" spcCol="1270" anchor="ctr" anchorCtr="0">
          <a:noAutofit/>
        </a:bodyPr>
        <a:lstStyle/>
        <a:p>
          <a:pPr marL="0" lvl="0" indent="0" algn="ctr" defTabSz="1244600">
            <a:lnSpc>
              <a:spcPct val="90000"/>
            </a:lnSpc>
            <a:spcBef>
              <a:spcPct val="0"/>
            </a:spcBef>
            <a:spcAft>
              <a:spcPct val="35000"/>
            </a:spcAft>
            <a:buNone/>
          </a:pPr>
          <a:r>
            <a:rPr lang="en-US" sz="2800" b="0" kern="1200"/>
            <a:t>Gathering</a:t>
          </a:r>
          <a:endParaRPr lang="en-US" sz="2800" b="0" kern="1200" dirty="0"/>
        </a:p>
      </dsp:txBody>
      <dsp:txXfrm>
        <a:off x="0" y="1949720"/>
        <a:ext cx="2099270" cy="612971"/>
      </dsp:txXfrm>
    </dsp:sp>
    <dsp:sp modelId="{F34C5DEB-D28E-42B4-A84F-40C985096B07}">
      <dsp:nvSpPr>
        <dsp:cNvPr id="0" name=""/>
        <dsp:cNvSpPr/>
      </dsp:nvSpPr>
      <dsp:spPr>
        <a:xfrm>
          <a:off x="2099270" y="2599470"/>
          <a:ext cx="8397083" cy="612971"/>
        </a:xfrm>
        <a:prstGeom prst="rect">
          <a:avLst/>
        </a:prstGeom>
        <a:solidFill>
          <a:schemeClr val="accent2">
            <a:hueOff val="-1164290"/>
            <a:satOff val="-67142"/>
            <a:lumOff val="6902"/>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2927" tIns="155695" rIns="162927" bIns="155695" numCol="1" spcCol="1270" anchor="ctr" anchorCtr="0">
          <a:noAutofit/>
        </a:bodyPr>
        <a:lstStyle/>
        <a:p>
          <a:pPr marL="0" lvl="0" indent="0" algn="l" defTabSz="1066800">
            <a:lnSpc>
              <a:spcPct val="90000"/>
            </a:lnSpc>
            <a:spcBef>
              <a:spcPct val="0"/>
            </a:spcBef>
            <a:spcAft>
              <a:spcPct val="35000"/>
            </a:spcAft>
            <a:buNone/>
          </a:pPr>
          <a:r>
            <a:rPr lang="en-US" sz="2400" b="0" kern="1200" dirty="0"/>
            <a:t>in outreach</a:t>
          </a:r>
        </a:p>
      </dsp:txBody>
      <dsp:txXfrm>
        <a:off x="2099270" y="2599470"/>
        <a:ext cx="8397083" cy="612971"/>
      </dsp:txXfrm>
    </dsp:sp>
    <dsp:sp modelId="{AB142C46-A0C1-4A91-B102-61F4F215D35E}">
      <dsp:nvSpPr>
        <dsp:cNvPr id="0" name=""/>
        <dsp:cNvSpPr/>
      </dsp:nvSpPr>
      <dsp:spPr>
        <a:xfrm>
          <a:off x="0" y="2599470"/>
          <a:ext cx="2099270" cy="612971"/>
        </a:xfrm>
        <a:prstGeom prst="rect">
          <a:avLst/>
        </a:prstGeom>
        <a:solidFill>
          <a:schemeClr val="lt1">
            <a:hueOff val="0"/>
            <a:satOff val="0"/>
            <a:lumOff val="0"/>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086" tIns="60548" rIns="111086" bIns="60548" numCol="1" spcCol="1270" anchor="ctr" anchorCtr="0">
          <a:noAutofit/>
        </a:bodyPr>
        <a:lstStyle/>
        <a:p>
          <a:pPr marL="0" lvl="0" indent="0" algn="ctr" defTabSz="1244600">
            <a:lnSpc>
              <a:spcPct val="90000"/>
            </a:lnSpc>
            <a:spcBef>
              <a:spcPct val="0"/>
            </a:spcBef>
            <a:spcAft>
              <a:spcPct val="35000"/>
            </a:spcAft>
            <a:buNone/>
          </a:pPr>
          <a:r>
            <a:rPr lang="en-US" sz="2800" b="0" kern="1200"/>
            <a:t>Participating</a:t>
          </a:r>
        </a:p>
      </dsp:txBody>
      <dsp:txXfrm>
        <a:off x="0" y="2599470"/>
        <a:ext cx="2099270" cy="612971"/>
      </dsp:txXfrm>
    </dsp:sp>
    <dsp:sp modelId="{A970327C-B4B5-4796-9AE8-D75ED532874A}">
      <dsp:nvSpPr>
        <dsp:cNvPr id="0" name=""/>
        <dsp:cNvSpPr/>
      </dsp:nvSpPr>
      <dsp:spPr>
        <a:xfrm>
          <a:off x="2099270" y="3249220"/>
          <a:ext cx="8397083" cy="612971"/>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2927" tIns="155695" rIns="162927" bIns="155695" numCol="1" spcCol="1270" anchor="ctr" anchorCtr="0">
          <a:noAutofit/>
        </a:bodyPr>
        <a:lstStyle/>
        <a:p>
          <a:pPr marL="0" lvl="0" indent="0" algn="l" defTabSz="1066800">
            <a:lnSpc>
              <a:spcPct val="90000"/>
            </a:lnSpc>
            <a:spcBef>
              <a:spcPct val="0"/>
            </a:spcBef>
            <a:spcAft>
              <a:spcPct val="35000"/>
            </a:spcAft>
            <a:buNone/>
          </a:pPr>
          <a:r>
            <a:rPr lang="en-US" sz="2400" b="0" kern="1200" dirty="0"/>
            <a:t>with a dedicated mentoring team for research and professional development</a:t>
          </a:r>
        </a:p>
      </dsp:txBody>
      <dsp:txXfrm>
        <a:off x="2099270" y="3249220"/>
        <a:ext cx="8397083" cy="612971"/>
      </dsp:txXfrm>
    </dsp:sp>
    <dsp:sp modelId="{4BF57952-8C1F-488C-B23D-0CABD88B5012}">
      <dsp:nvSpPr>
        <dsp:cNvPr id="0" name=""/>
        <dsp:cNvSpPr/>
      </dsp:nvSpPr>
      <dsp:spPr>
        <a:xfrm>
          <a:off x="0" y="3249220"/>
          <a:ext cx="2099270" cy="612971"/>
        </a:xfrm>
        <a:prstGeom prst="rect">
          <a:avLst/>
        </a:prstGeom>
        <a:solidFill>
          <a:schemeClr val="lt1">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086" tIns="60548" rIns="111086" bIns="60548" numCol="1" spcCol="1270" anchor="ctr" anchorCtr="0">
          <a:noAutofit/>
        </a:bodyPr>
        <a:lstStyle/>
        <a:p>
          <a:pPr marL="0" lvl="0" indent="0" algn="ctr" defTabSz="1244600">
            <a:lnSpc>
              <a:spcPct val="90000"/>
            </a:lnSpc>
            <a:spcBef>
              <a:spcPct val="0"/>
            </a:spcBef>
            <a:spcAft>
              <a:spcPct val="35000"/>
            </a:spcAft>
            <a:buNone/>
          </a:pPr>
          <a:r>
            <a:rPr lang="en-US" sz="2800" b="0" kern="1200"/>
            <a:t>Working</a:t>
          </a:r>
        </a:p>
      </dsp:txBody>
      <dsp:txXfrm>
        <a:off x="0" y="3249220"/>
        <a:ext cx="2099270" cy="6129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95DAEC-8066-47D5-8FFC-58A369F14938}">
      <dsp:nvSpPr>
        <dsp:cNvPr id="0" name=""/>
        <dsp:cNvSpPr/>
      </dsp:nvSpPr>
      <dsp:spPr>
        <a:xfrm>
          <a:off x="3286" y="417333"/>
          <a:ext cx="3203971" cy="4896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a:t>Who are they?</a:t>
          </a:r>
        </a:p>
      </dsp:txBody>
      <dsp:txXfrm>
        <a:off x="3286" y="417333"/>
        <a:ext cx="3203971" cy="489600"/>
      </dsp:txXfrm>
    </dsp:sp>
    <dsp:sp modelId="{5AB84852-E379-48D1-AB64-60096EDF5B57}">
      <dsp:nvSpPr>
        <dsp:cNvPr id="0" name=""/>
        <dsp:cNvSpPr/>
      </dsp:nvSpPr>
      <dsp:spPr>
        <a:xfrm>
          <a:off x="3286" y="906933"/>
          <a:ext cx="3203971" cy="3966525"/>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100000"/>
            </a:lnSpc>
            <a:spcBef>
              <a:spcPct val="0"/>
            </a:spcBef>
            <a:spcAft>
              <a:spcPct val="15000"/>
            </a:spcAft>
            <a:buChar char="•"/>
          </a:pPr>
          <a:r>
            <a:rPr lang="en-US" sz="2000" kern="1200" dirty="0"/>
            <a:t>Program officers, journal editors, associate editors, study section members, senior successful researchers and leaders in the field</a:t>
          </a:r>
        </a:p>
        <a:p>
          <a:pPr marL="228600" lvl="1" indent="-228600" algn="l" defTabSz="889000">
            <a:lnSpc>
              <a:spcPct val="100000"/>
            </a:lnSpc>
            <a:spcBef>
              <a:spcPct val="0"/>
            </a:spcBef>
            <a:spcAft>
              <a:spcPct val="15000"/>
            </a:spcAft>
            <a:buChar char="•"/>
          </a:pPr>
          <a:endParaRPr lang="en-US" sz="2000" kern="1200" dirty="0"/>
        </a:p>
        <a:p>
          <a:pPr marL="228600" lvl="1" indent="-228600" algn="l" defTabSz="889000">
            <a:lnSpc>
              <a:spcPct val="100000"/>
            </a:lnSpc>
            <a:spcBef>
              <a:spcPct val="0"/>
            </a:spcBef>
            <a:spcAft>
              <a:spcPct val="15000"/>
            </a:spcAft>
            <a:buChar char="•"/>
          </a:pPr>
          <a:r>
            <a:rPr lang="en-US" sz="2000" kern="1200" dirty="0"/>
            <a:t>Colleagues outside institution</a:t>
          </a:r>
        </a:p>
      </dsp:txBody>
      <dsp:txXfrm>
        <a:off x="3286" y="906933"/>
        <a:ext cx="3203971" cy="3966525"/>
      </dsp:txXfrm>
    </dsp:sp>
    <dsp:sp modelId="{6678E333-816F-4411-9749-F8792D5BEB72}">
      <dsp:nvSpPr>
        <dsp:cNvPr id="0" name=""/>
        <dsp:cNvSpPr/>
      </dsp:nvSpPr>
      <dsp:spPr>
        <a:xfrm>
          <a:off x="3655814" y="417333"/>
          <a:ext cx="3203971" cy="489600"/>
        </a:xfrm>
        <a:prstGeom prst="rect">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a:t>Where to find them? </a:t>
          </a:r>
        </a:p>
      </dsp:txBody>
      <dsp:txXfrm>
        <a:off x="3655814" y="417333"/>
        <a:ext cx="3203971" cy="489600"/>
      </dsp:txXfrm>
    </dsp:sp>
    <dsp:sp modelId="{D764F3C0-575C-4C5A-A766-CBC54E7AA84A}">
      <dsp:nvSpPr>
        <dsp:cNvPr id="0" name=""/>
        <dsp:cNvSpPr/>
      </dsp:nvSpPr>
      <dsp:spPr>
        <a:xfrm>
          <a:off x="3655814" y="906933"/>
          <a:ext cx="3203971" cy="3966525"/>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100000"/>
            </a:lnSpc>
            <a:spcBef>
              <a:spcPct val="0"/>
            </a:spcBef>
            <a:spcAft>
              <a:spcPct val="15000"/>
            </a:spcAft>
            <a:buChar char="•"/>
          </a:pPr>
          <a:r>
            <a:rPr lang="en-US" sz="2000" kern="1200" dirty="0"/>
            <a:t>Attend targeted research conferences </a:t>
          </a:r>
        </a:p>
        <a:p>
          <a:pPr marL="228600" lvl="1" indent="-228600" algn="l" defTabSz="889000">
            <a:lnSpc>
              <a:spcPct val="100000"/>
            </a:lnSpc>
            <a:spcBef>
              <a:spcPct val="0"/>
            </a:spcBef>
            <a:spcAft>
              <a:spcPct val="15000"/>
            </a:spcAft>
            <a:buChar char="•"/>
          </a:pPr>
          <a:endParaRPr lang="en-US" sz="2000" kern="1200" dirty="0"/>
        </a:p>
        <a:p>
          <a:pPr marL="228600" lvl="1" indent="-228600" algn="l" defTabSz="889000">
            <a:lnSpc>
              <a:spcPct val="100000"/>
            </a:lnSpc>
            <a:spcBef>
              <a:spcPct val="0"/>
            </a:spcBef>
            <a:spcAft>
              <a:spcPct val="15000"/>
            </a:spcAft>
            <a:buChar char="•"/>
          </a:pPr>
          <a:r>
            <a:rPr lang="en-US" sz="2000" kern="1200" dirty="0"/>
            <a:t>Build and maintain a professional online presence on social media (LinkedIn), Instagram, and others</a:t>
          </a:r>
        </a:p>
      </dsp:txBody>
      <dsp:txXfrm>
        <a:off x="3655814" y="906933"/>
        <a:ext cx="3203971" cy="3966525"/>
      </dsp:txXfrm>
    </dsp:sp>
    <dsp:sp modelId="{9A27B62C-CA78-4F4C-827A-06AAC7B11963}">
      <dsp:nvSpPr>
        <dsp:cNvPr id="0" name=""/>
        <dsp:cNvSpPr/>
      </dsp:nvSpPr>
      <dsp:spPr>
        <a:xfrm>
          <a:off x="7308342" y="417333"/>
          <a:ext cx="3203971" cy="489600"/>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a:t>How to network with them?</a:t>
          </a:r>
        </a:p>
      </dsp:txBody>
      <dsp:txXfrm>
        <a:off x="7308342" y="417333"/>
        <a:ext cx="3203971" cy="489600"/>
      </dsp:txXfrm>
    </dsp:sp>
    <dsp:sp modelId="{9799552A-721F-493D-AFF6-4E6A5C74A27D}">
      <dsp:nvSpPr>
        <dsp:cNvPr id="0" name=""/>
        <dsp:cNvSpPr/>
      </dsp:nvSpPr>
      <dsp:spPr>
        <a:xfrm>
          <a:off x="7308342" y="906933"/>
          <a:ext cx="3203971" cy="3966525"/>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100000"/>
            </a:lnSpc>
            <a:spcBef>
              <a:spcPct val="0"/>
            </a:spcBef>
            <a:spcAft>
              <a:spcPct val="15000"/>
            </a:spcAft>
            <a:buChar char="•"/>
          </a:pPr>
          <a:r>
            <a:rPr lang="en-US" sz="1700" kern="1200"/>
            <a:t>Present your work at conferences to gain recognition and make valuable connections</a:t>
          </a:r>
        </a:p>
        <a:p>
          <a:pPr marL="171450" lvl="1" indent="-171450" algn="l" defTabSz="755650">
            <a:lnSpc>
              <a:spcPct val="100000"/>
            </a:lnSpc>
            <a:spcBef>
              <a:spcPct val="0"/>
            </a:spcBef>
            <a:spcAft>
              <a:spcPct val="15000"/>
            </a:spcAft>
            <a:buChar char="•"/>
          </a:pPr>
          <a:r>
            <a:rPr lang="en-US" sz="1700" kern="1200" dirty="0"/>
            <a:t>Introduce yourself </a:t>
          </a:r>
        </a:p>
        <a:p>
          <a:pPr marL="171450" lvl="1" indent="-171450" algn="l" defTabSz="755650">
            <a:lnSpc>
              <a:spcPct val="100000"/>
            </a:lnSpc>
            <a:spcBef>
              <a:spcPct val="0"/>
            </a:spcBef>
            <a:spcAft>
              <a:spcPct val="15000"/>
            </a:spcAft>
            <a:buChar char="•"/>
          </a:pPr>
          <a:r>
            <a:rPr lang="en-US" sz="1700" kern="1200"/>
            <a:t>Ask your mentor to introduce you.</a:t>
          </a:r>
        </a:p>
        <a:p>
          <a:pPr marL="171450" lvl="1" indent="-171450" algn="l" defTabSz="755650">
            <a:lnSpc>
              <a:spcPct val="100000"/>
            </a:lnSpc>
            <a:spcBef>
              <a:spcPct val="0"/>
            </a:spcBef>
            <a:spcAft>
              <a:spcPct val="15000"/>
            </a:spcAft>
            <a:buChar char="•"/>
          </a:pPr>
          <a:r>
            <a:rPr lang="en-US" sz="1700" kern="1200" dirty="0"/>
            <a:t>Get assistance from colleagues. </a:t>
          </a:r>
        </a:p>
        <a:p>
          <a:pPr marL="171450" lvl="1" indent="-171450" algn="l" defTabSz="755650">
            <a:lnSpc>
              <a:spcPct val="100000"/>
            </a:lnSpc>
            <a:spcBef>
              <a:spcPct val="0"/>
            </a:spcBef>
            <a:spcAft>
              <a:spcPct val="15000"/>
            </a:spcAft>
            <a:buChar char="•"/>
          </a:pPr>
          <a:r>
            <a:rPr lang="en-US" sz="1700" kern="1200" dirty="0"/>
            <a:t>Join professional organizations – participate in committees and leadership positions</a:t>
          </a:r>
        </a:p>
        <a:p>
          <a:pPr marL="171450" lvl="1" indent="-171450" algn="l" defTabSz="755650">
            <a:lnSpc>
              <a:spcPct val="100000"/>
            </a:lnSpc>
            <a:spcBef>
              <a:spcPct val="0"/>
            </a:spcBef>
            <a:spcAft>
              <a:spcPct val="15000"/>
            </a:spcAft>
            <a:buChar char="•"/>
          </a:pPr>
          <a:endParaRPr lang="en-US" sz="1700" kern="1200" dirty="0"/>
        </a:p>
        <a:p>
          <a:pPr marL="171450" lvl="1" indent="-171450" algn="l" defTabSz="755650">
            <a:lnSpc>
              <a:spcPct val="100000"/>
            </a:lnSpc>
            <a:spcBef>
              <a:spcPct val="0"/>
            </a:spcBef>
            <a:spcAft>
              <a:spcPct val="15000"/>
            </a:spcAft>
            <a:buChar char="•"/>
          </a:pPr>
          <a:endParaRPr lang="en-US" sz="1700" kern="1200" dirty="0"/>
        </a:p>
        <a:p>
          <a:pPr marL="171450" lvl="1" indent="-171450" algn="l" defTabSz="755650">
            <a:lnSpc>
              <a:spcPct val="100000"/>
            </a:lnSpc>
            <a:spcBef>
              <a:spcPct val="0"/>
            </a:spcBef>
            <a:spcAft>
              <a:spcPct val="15000"/>
            </a:spcAft>
            <a:buChar char="•"/>
          </a:pPr>
          <a:endParaRPr lang="en-US" sz="1700" kern="1200" dirty="0"/>
        </a:p>
      </dsp:txBody>
      <dsp:txXfrm>
        <a:off x="7308342" y="906933"/>
        <a:ext cx="3203971" cy="39665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E89E1A-97D9-4889-A403-880F5947BA7B}">
      <dsp:nvSpPr>
        <dsp:cNvPr id="0" name=""/>
        <dsp:cNvSpPr/>
      </dsp:nvSpPr>
      <dsp:spPr>
        <a:xfrm>
          <a:off x="2095691" y="345"/>
          <a:ext cx="1055531" cy="1055531"/>
        </a:xfrm>
        <a:prstGeom prst="ellipse">
          <a:avLst/>
        </a:prstGeom>
        <a:blipFill rotWithShape="0">
          <a:blip xmlns:r="http://schemas.openxmlformats.org/officeDocument/2006/relationships" r:embed="rId1"/>
          <a:stretch>
            <a:fillRect/>
          </a:stretch>
        </a:blip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dirty="0"/>
        </a:p>
      </dsp:txBody>
      <dsp:txXfrm>
        <a:off x="2250270" y="154924"/>
        <a:ext cx="746373" cy="746373"/>
      </dsp:txXfrm>
    </dsp:sp>
    <dsp:sp modelId="{1098D47B-1CD6-4A7A-9715-848B5D697B3E}">
      <dsp:nvSpPr>
        <dsp:cNvPr id="0" name=""/>
        <dsp:cNvSpPr/>
      </dsp:nvSpPr>
      <dsp:spPr>
        <a:xfrm rot="2160000">
          <a:off x="3118089" y="811633"/>
          <a:ext cx="281533" cy="356241"/>
        </a:xfrm>
        <a:prstGeom prst="rightArrow">
          <a:avLst>
            <a:gd name="adj1" fmla="val 60000"/>
            <a:gd name="adj2" fmla="val 50000"/>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3126154" y="858059"/>
        <a:ext cx="197073" cy="213745"/>
      </dsp:txXfrm>
    </dsp:sp>
    <dsp:sp modelId="{14C6BD54-7F07-426D-8B0C-ADC14FC9508E}">
      <dsp:nvSpPr>
        <dsp:cNvPr id="0" name=""/>
        <dsp:cNvSpPr/>
      </dsp:nvSpPr>
      <dsp:spPr>
        <a:xfrm>
          <a:off x="3379380" y="932999"/>
          <a:ext cx="1055531" cy="1055531"/>
        </a:xfrm>
        <a:prstGeom prst="ellipse">
          <a:avLst/>
        </a:prstGeom>
        <a:blipFill rotWithShape="0">
          <a:blip xmlns:r="http://schemas.openxmlformats.org/officeDocument/2006/relationships" r:embed="rId2"/>
          <a:stretch>
            <a:fillRect/>
          </a:stretch>
        </a:blip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2000250">
            <a:lnSpc>
              <a:spcPct val="90000"/>
            </a:lnSpc>
            <a:spcBef>
              <a:spcPct val="0"/>
            </a:spcBef>
            <a:spcAft>
              <a:spcPct val="35000"/>
            </a:spcAft>
            <a:buNone/>
          </a:pPr>
          <a:endParaRPr lang="en-US" sz="4500" kern="1200" dirty="0"/>
        </a:p>
      </dsp:txBody>
      <dsp:txXfrm>
        <a:off x="3533959" y="1087578"/>
        <a:ext cx="746373" cy="746373"/>
      </dsp:txXfrm>
    </dsp:sp>
    <dsp:sp modelId="{3457755D-1EAF-4247-9210-1E427D73414E}">
      <dsp:nvSpPr>
        <dsp:cNvPr id="0" name=""/>
        <dsp:cNvSpPr/>
      </dsp:nvSpPr>
      <dsp:spPr>
        <a:xfrm rot="6486476">
          <a:off x="3521716" y="2029757"/>
          <a:ext cx="282241" cy="356241"/>
        </a:xfrm>
        <a:prstGeom prst="rightArrow">
          <a:avLst>
            <a:gd name="adj1" fmla="val 60000"/>
            <a:gd name="adj2" fmla="val 50000"/>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3577210" y="2060766"/>
        <a:ext cx="197569" cy="213745"/>
      </dsp:txXfrm>
    </dsp:sp>
    <dsp:sp modelId="{5F92ADF9-9546-43E2-82D1-0D384874843B}">
      <dsp:nvSpPr>
        <dsp:cNvPr id="0" name=""/>
        <dsp:cNvSpPr/>
      </dsp:nvSpPr>
      <dsp:spPr>
        <a:xfrm>
          <a:off x="2885797" y="2442410"/>
          <a:ext cx="1055531" cy="1055531"/>
        </a:xfrm>
        <a:prstGeom prst="ellipse">
          <a:avLst/>
        </a:prstGeom>
        <a:blipFill rotWithShape="0">
          <a:blip xmlns:r="http://schemas.openxmlformats.org/officeDocument/2006/relationships" r:embed="rId3"/>
          <a:stretch>
            <a:fillRect/>
          </a:stretch>
        </a:blip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2000250">
            <a:lnSpc>
              <a:spcPct val="90000"/>
            </a:lnSpc>
            <a:spcBef>
              <a:spcPct val="0"/>
            </a:spcBef>
            <a:spcAft>
              <a:spcPct val="35000"/>
            </a:spcAft>
            <a:buNone/>
          </a:pPr>
          <a:endParaRPr lang="en-US" sz="4500" kern="1200" dirty="0"/>
        </a:p>
      </dsp:txBody>
      <dsp:txXfrm>
        <a:off x="3040376" y="2596989"/>
        <a:ext cx="746373" cy="746373"/>
      </dsp:txXfrm>
    </dsp:sp>
    <dsp:sp modelId="{B7F43EC6-EF08-4414-97BD-09E3DDADD559}">
      <dsp:nvSpPr>
        <dsp:cNvPr id="0" name=""/>
        <dsp:cNvSpPr/>
      </dsp:nvSpPr>
      <dsp:spPr>
        <a:xfrm rot="10800747">
          <a:off x="2489844" y="2791884"/>
          <a:ext cx="279806" cy="356241"/>
        </a:xfrm>
        <a:prstGeom prst="rightArrow">
          <a:avLst>
            <a:gd name="adj1" fmla="val 60000"/>
            <a:gd name="adj2" fmla="val 50000"/>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2573786" y="2863141"/>
        <a:ext cx="195864" cy="213745"/>
      </dsp:txXfrm>
    </dsp:sp>
    <dsp:sp modelId="{DA241249-0768-43C4-B1C6-97D6E5363AD7}">
      <dsp:nvSpPr>
        <dsp:cNvPr id="0" name=""/>
        <dsp:cNvSpPr/>
      </dsp:nvSpPr>
      <dsp:spPr>
        <a:xfrm>
          <a:off x="1302328" y="2442066"/>
          <a:ext cx="1055531" cy="1055531"/>
        </a:xfrm>
        <a:prstGeom prst="ellipse">
          <a:avLst/>
        </a:prstGeom>
        <a:blipFill rotWithShape="0">
          <a:blip xmlns:r="http://schemas.openxmlformats.org/officeDocument/2006/relationships" r:embed="rId4"/>
          <a:stretch>
            <a:fillRect/>
          </a:stretch>
        </a:blip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2000250">
            <a:lnSpc>
              <a:spcPct val="90000"/>
            </a:lnSpc>
            <a:spcBef>
              <a:spcPct val="0"/>
            </a:spcBef>
            <a:spcAft>
              <a:spcPct val="35000"/>
            </a:spcAft>
            <a:buNone/>
          </a:pPr>
          <a:endParaRPr lang="en-US" sz="4500" kern="1200" dirty="0"/>
        </a:p>
      </dsp:txBody>
      <dsp:txXfrm>
        <a:off x="1456907" y="2596645"/>
        <a:ext cx="746373" cy="746373"/>
      </dsp:txXfrm>
    </dsp:sp>
    <dsp:sp modelId="{AE82A514-F2A9-4DD0-A9B1-3941C19F12FC}">
      <dsp:nvSpPr>
        <dsp:cNvPr id="0" name=""/>
        <dsp:cNvSpPr/>
      </dsp:nvSpPr>
      <dsp:spPr>
        <a:xfrm rot="15120000">
          <a:off x="1446627" y="2044755"/>
          <a:ext cx="281533" cy="356241"/>
        </a:xfrm>
        <a:prstGeom prst="rightArrow">
          <a:avLst>
            <a:gd name="adj1" fmla="val 60000"/>
            <a:gd name="adj2" fmla="val 50000"/>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1501907" y="2156166"/>
        <a:ext cx="197073" cy="213745"/>
      </dsp:txXfrm>
    </dsp:sp>
    <dsp:sp modelId="{B97B6B50-62AF-40D0-BD85-36DFDA269EB7}">
      <dsp:nvSpPr>
        <dsp:cNvPr id="0" name=""/>
        <dsp:cNvSpPr/>
      </dsp:nvSpPr>
      <dsp:spPr>
        <a:xfrm>
          <a:off x="812002" y="932999"/>
          <a:ext cx="1055531" cy="1055531"/>
        </a:xfrm>
        <a:prstGeom prst="ellipse">
          <a:avLst/>
        </a:prstGeom>
        <a:blipFill rotWithShape="0">
          <a:blip xmlns:r="http://schemas.openxmlformats.org/officeDocument/2006/relationships" r:embed="rId5"/>
          <a:stretch>
            <a:fillRect/>
          </a:stretch>
        </a:blip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2000250">
            <a:lnSpc>
              <a:spcPct val="90000"/>
            </a:lnSpc>
            <a:spcBef>
              <a:spcPct val="0"/>
            </a:spcBef>
            <a:spcAft>
              <a:spcPct val="35000"/>
            </a:spcAft>
            <a:buNone/>
          </a:pPr>
          <a:endParaRPr lang="en-US" sz="4500" kern="1200" dirty="0"/>
        </a:p>
      </dsp:txBody>
      <dsp:txXfrm>
        <a:off x="966581" y="1087578"/>
        <a:ext cx="746373" cy="746373"/>
      </dsp:txXfrm>
    </dsp:sp>
    <dsp:sp modelId="{2F7611EF-922F-4940-B63D-CF287AC3152D}">
      <dsp:nvSpPr>
        <dsp:cNvPr id="0" name=""/>
        <dsp:cNvSpPr/>
      </dsp:nvSpPr>
      <dsp:spPr>
        <a:xfrm rot="19440000">
          <a:off x="1834400" y="821000"/>
          <a:ext cx="281533" cy="356241"/>
        </a:xfrm>
        <a:prstGeom prst="rightArrow">
          <a:avLst>
            <a:gd name="adj1" fmla="val 60000"/>
            <a:gd name="adj2" fmla="val 50000"/>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1842465" y="917070"/>
        <a:ext cx="197073" cy="21374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3A53EB-304B-4C6B-A991-9E3A2BA65055}">
      <dsp:nvSpPr>
        <dsp:cNvPr id="0" name=""/>
        <dsp:cNvSpPr/>
      </dsp:nvSpPr>
      <dsp:spPr>
        <a:xfrm>
          <a:off x="5275" y="2095106"/>
          <a:ext cx="3071136" cy="1228454"/>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US" sz="2800" kern="1200" dirty="0"/>
            <a:t>Reliability</a:t>
          </a:r>
          <a:endParaRPr lang="en-US" sz="2100" kern="1200" dirty="0"/>
        </a:p>
      </dsp:txBody>
      <dsp:txXfrm>
        <a:off x="619502" y="2095106"/>
        <a:ext cx="1842682" cy="1228454"/>
      </dsp:txXfrm>
    </dsp:sp>
    <dsp:sp modelId="{2A843FDA-1EB2-4F07-BF67-2A0B926DC80B}">
      <dsp:nvSpPr>
        <dsp:cNvPr id="0" name=""/>
        <dsp:cNvSpPr/>
      </dsp:nvSpPr>
      <dsp:spPr>
        <a:xfrm>
          <a:off x="2769298" y="2095106"/>
          <a:ext cx="3071136" cy="1228454"/>
        </a:xfrm>
        <a:prstGeom prst="chevron">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US" sz="2800" kern="1200" dirty="0"/>
            <a:t>Validity</a:t>
          </a:r>
        </a:p>
      </dsp:txBody>
      <dsp:txXfrm>
        <a:off x="3383525" y="2095106"/>
        <a:ext cx="1842682" cy="1228454"/>
      </dsp:txXfrm>
    </dsp:sp>
    <dsp:sp modelId="{619111C4-17D0-42EA-B11D-AFCAEC513DD7}">
      <dsp:nvSpPr>
        <dsp:cNvPr id="0" name=""/>
        <dsp:cNvSpPr/>
      </dsp:nvSpPr>
      <dsp:spPr>
        <a:xfrm>
          <a:off x="5533321" y="2095106"/>
          <a:ext cx="3071136" cy="1228454"/>
        </a:xfrm>
        <a:prstGeom prst="chevron">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US" sz="2800" kern="1200" dirty="0"/>
            <a:t>Credibility</a:t>
          </a:r>
        </a:p>
      </dsp:txBody>
      <dsp:txXfrm>
        <a:off x="6147548" y="2095106"/>
        <a:ext cx="1842682" cy="1228454"/>
      </dsp:txXfrm>
    </dsp:sp>
    <dsp:sp modelId="{BE2860F1-270C-4E16-9DC3-F1D1DD6DD5C5}">
      <dsp:nvSpPr>
        <dsp:cNvPr id="0" name=""/>
        <dsp:cNvSpPr/>
      </dsp:nvSpPr>
      <dsp:spPr>
        <a:xfrm>
          <a:off x="8297344" y="2095106"/>
          <a:ext cx="3071136" cy="1228454"/>
        </a:xfrm>
        <a:prstGeom prst="chevron">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US" sz="2800" kern="1200" dirty="0"/>
            <a:t>Cited by Others</a:t>
          </a:r>
        </a:p>
      </dsp:txBody>
      <dsp:txXfrm>
        <a:off x="8911571" y="2095106"/>
        <a:ext cx="1842682" cy="122845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5F1EB7-8610-4335-B683-6C2AA2CF6F25}">
      <dsp:nvSpPr>
        <dsp:cNvPr id="0" name=""/>
        <dsp:cNvSpPr/>
      </dsp:nvSpPr>
      <dsp:spPr>
        <a:xfrm>
          <a:off x="1428873" y="2231"/>
          <a:ext cx="5715493" cy="979134"/>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896" tIns="248700" rIns="110896" bIns="248700" numCol="1" spcCol="1270" anchor="ctr" anchorCtr="0">
          <a:noAutofit/>
        </a:bodyPr>
        <a:lstStyle/>
        <a:p>
          <a:pPr marL="0" lvl="0" indent="0" algn="l" defTabSz="800100">
            <a:lnSpc>
              <a:spcPct val="90000"/>
            </a:lnSpc>
            <a:spcBef>
              <a:spcPct val="0"/>
            </a:spcBef>
            <a:spcAft>
              <a:spcPct val="35000"/>
            </a:spcAft>
            <a:buNone/>
          </a:pPr>
          <a:r>
            <a:rPr lang="en-US" sz="1800" kern="1200"/>
            <a:t>Develop a detailed action plan for each strategic objective.</a:t>
          </a:r>
        </a:p>
      </dsp:txBody>
      <dsp:txXfrm>
        <a:off x="1428873" y="2231"/>
        <a:ext cx="5715493" cy="979134"/>
      </dsp:txXfrm>
    </dsp:sp>
    <dsp:sp modelId="{9040C6AE-BAEC-4EE2-84C7-2149893CF046}">
      <dsp:nvSpPr>
        <dsp:cNvPr id="0" name=""/>
        <dsp:cNvSpPr/>
      </dsp:nvSpPr>
      <dsp:spPr>
        <a:xfrm>
          <a:off x="0" y="2231"/>
          <a:ext cx="1428873" cy="979134"/>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5611" tIns="96717" rIns="75611" bIns="96717" numCol="1" spcCol="1270" anchor="ctr" anchorCtr="0">
          <a:noAutofit/>
        </a:bodyPr>
        <a:lstStyle/>
        <a:p>
          <a:pPr marL="0" lvl="0" indent="0" algn="ctr" defTabSz="1066800">
            <a:lnSpc>
              <a:spcPct val="90000"/>
            </a:lnSpc>
            <a:spcBef>
              <a:spcPct val="0"/>
            </a:spcBef>
            <a:spcAft>
              <a:spcPct val="35000"/>
            </a:spcAft>
            <a:buNone/>
          </a:pPr>
          <a:r>
            <a:rPr lang="en-US" sz="2400" kern="1200"/>
            <a:t>Develop</a:t>
          </a:r>
        </a:p>
      </dsp:txBody>
      <dsp:txXfrm>
        <a:off x="0" y="2231"/>
        <a:ext cx="1428873" cy="979134"/>
      </dsp:txXfrm>
    </dsp:sp>
    <dsp:sp modelId="{40C24155-DB06-47EA-86F3-A82F11BB38C3}">
      <dsp:nvSpPr>
        <dsp:cNvPr id="0" name=""/>
        <dsp:cNvSpPr/>
      </dsp:nvSpPr>
      <dsp:spPr>
        <a:xfrm>
          <a:off x="1428873" y="1040114"/>
          <a:ext cx="5715493" cy="979134"/>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896" tIns="248700" rIns="110896" bIns="248700" numCol="1" spcCol="1270" anchor="ctr" anchorCtr="0">
          <a:noAutofit/>
        </a:bodyPr>
        <a:lstStyle/>
        <a:p>
          <a:pPr marL="0" lvl="0" indent="0" algn="l" defTabSz="800100">
            <a:lnSpc>
              <a:spcPct val="90000"/>
            </a:lnSpc>
            <a:spcBef>
              <a:spcPct val="0"/>
            </a:spcBef>
            <a:spcAft>
              <a:spcPct val="35000"/>
            </a:spcAft>
            <a:buNone/>
          </a:pPr>
          <a:r>
            <a:rPr lang="en-US" sz="1800" kern="1200" dirty="0"/>
            <a:t>Outline specific steps, resources, and timeline needed to achieve them. </a:t>
          </a:r>
        </a:p>
      </dsp:txBody>
      <dsp:txXfrm>
        <a:off x="1428873" y="1040114"/>
        <a:ext cx="5715493" cy="979134"/>
      </dsp:txXfrm>
    </dsp:sp>
    <dsp:sp modelId="{5C6D984B-007F-448D-A6F0-B73EC116D434}">
      <dsp:nvSpPr>
        <dsp:cNvPr id="0" name=""/>
        <dsp:cNvSpPr/>
      </dsp:nvSpPr>
      <dsp:spPr>
        <a:xfrm>
          <a:off x="0" y="1040114"/>
          <a:ext cx="1428873" cy="979134"/>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5611" tIns="96717" rIns="75611" bIns="96717" numCol="1" spcCol="1270" anchor="ctr" anchorCtr="0">
          <a:noAutofit/>
        </a:bodyPr>
        <a:lstStyle/>
        <a:p>
          <a:pPr marL="0" lvl="0" indent="0" algn="ctr" defTabSz="1066800">
            <a:lnSpc>
              <a:spcPct val="90000"/>
            </a:lnSpc>
            <a:spcBef>
              <a:spcPct val="0"/>
            </a:spcBef>
            <a:spcAft>
              <a:spcPct val="35000"/>
            </a:spcAft>
            <a:buNone/>
          </a:pPr>
          <a:r>
            <a:rPr lang="en-US" sz="2400" kern="1200"/>
            <a:t>Achieve</a:t>
          </a:r>
        </a:p>
      </dsp:txBody>
      <dsp:txXfrm>
        <a:off x="0" y="1040114"/>
        <a:ext cx="1428873" cy="979134"/>
      </dsp:txXfrm>
    </dsp:sp>
    <dsp:sp modelId="{CF91D821-3590-4FCB-99BF-BDDEF0A1B192}">
      <dsp:nvSpPr>
        <dsp:cNvPr id="0" name=""/>
        <dsp:cNvSpPr/>
      </dsp:nvSpPr>
      <dsp:spPr>
        <a:xfrm>
          <a:off x="1428873" y="2077997"/>
          <a:ext cx="5715493" cy="979134"/>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896" tIns="248700" rIns="110896" bIns="248700" numCol="1" spcCol="1270" anchor="ctr" anchorCtr="0">
          <a:noAutofit/>
        </a:bodyPr>
        <a:lstStyle/>
        <a:p>
          <a:pPr marL="0" lvl="0" indent="0" algn="l" defTabSz="800100">
            <a:lnSpc>
              <a:spcPct val="90000"/>
            </a:lnSpc>
            <a:spcBef>
              <a:spcPct val="0"/>
            </a:spcBef>
            <a:spcAft>
              <a:spcPct val="35000"/>
            </a:spcAft>
            <a:buNone/>
          </a:pPr>
          <a:r>
            <a:rPr lang="en-US" sz="1800" kern="1200"/>
            <a:t>Identify key stakeholders and collaborators who can support you in achieving your goals. </a:t>
          </a:r>
        </a:p>
      </dsp:txBody>
      <dsp:txXfrm>
        <a:off x="1428873" y="2077997"/>
        <a:ext cx="5715493" cy="979134"/>
      </dsp:txXfrm>
    </dsp:sp>
    <dsp:sp modelId="{8072FDD6-CE44-4041-B501-3CCCC0CE64EF}">
      <dsp:nvSpPr>
        <dsp:cNvPr id="0" name=""/>
        <dsp:cNvSpPr/>
      </dsp:nvSpPr>
      <dsp:spPr>
        <a:xfrm>
          <a:off x="0" y="2077997"/>
          <a:ext cx="1428873" cy="979134"/>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5611" tIns="96717" rIns="75611" bIns="96717" numCol="1" spcCol="1270" anchor="ctr" anchorCtr="0">
          <a:noAutofit/>
        </a:bodyPr>
        <a:lstStyle/>
        <a:p>
          <a:pPr marL="0" lvl="0" indent="0" algn="ctr" defTabSz="1066800">
            <a:lnSpc>
              <a:spcPct val="90000"/>
            </a:lnSpc>
            <a:spcBef>
              <a:spcPct val="0"/>
            </a:spcBef>
            <a:spcAft>
              <a:spcPct val="35000"/>
            </a:spcAft>
            <a:buNone/>
          </a:pPr>
          <a:r>
            <a:rPr lang="en-US" sz="2400" kern="1200"/>
            <a:t>Identify</a:t>
          </a:r>
        </a:p>
      </dsp:txBody>
      <dsp:txXfrm>
        <a:off x="0" y="2077997"/>
        <a:ext cx="1428873" cy="979134"/>
      </dsp:txXfrm>
    </dsp:sp>
    <dsp:sp modelId="{F7A87673-501C-423A-B124-73B5D8CD812D}">
      <dsp:nvSpPr>
        <dsp:cNvPr id="0" name=""/>
        <dsp:cNvSpPr/>
      </dsp:nvSpPr>
      <dsp:spPr>
        <a:xfrm>
          <a:off x="1428873" y="3115879"/>
          <a:ext cx="5715493" cy="979134"/>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896" tIns="248700" rIns="110896" bIns="248700" numCol="1" spcCol="1270" anchor="ctr" anchorCtr="0">
          <a:noAutofit/>
        </a:bodyPr>
        <a:lstStyle/>
        <a:p>
          <a:pPr marL="0" lvl="0" indent="0" algn="l" defTabSz="800100">
            <a:lnSpc>
              <a:spcPct val="90000"/>
            </a:lnSpc>
            <a:spcBef>
              <a:spcPct val="0"/>
            </a:spcBef>
            <a:spcAft>
              <a:spcPct val="35000"/>
            </a:spcAft>
            <a:buNone/>
          </a:pPr>
          <a:r>
            <a:rPr lang="en-US" sz="1800" kern="1200" dirty="0"/>
            <a:t>Break down each objective into smaller, manageable tasks and milestones to track progress over time.</a:t>
          </a:r>
        </a:p>
      </dsp:txBody>
      <dsp:txXfrm>
        <a:off x="1428873" y="3115879"/>
        <a:ext cx="5715493" cy="979134"/>
      </dsp:txXfrm>
    </dsp:sp>
    <dsp:sp modelId="{E5F1AB3A-1565-4AF8-B0BE-18A3962634D9}">
      <dsp:nvSpPr>
        <dsp:cNvPr id="0" name=""/>
        <dsp:cNvSpPr/>
      </dsp:nvSpPr>
      <dsp:spPr>
        <a:xfrm>
          <a:off x="0" y="3115879"/>
          <a:ext cx="1428873" cy="979134"/>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5611" tIns="96717" rIns="75611" bIns="96717" numCol="1" spcCol="1270" anchor="ctr" anchorCtr="0">
          <a:noAutofit/>
        </a:bodyPr>
        <a:lstStyle/>
        <a:p>
          <a:pPr marL="0" lvl="0" indent="0" algn="ctr" defTabSz="1066800">
            <a:lnSpc>
              <a:spcPct val="90000"/>
            </a:lnSpc>
            <a:spcBef>
              <a:spcPct val="0"/>
            </a:spcBef>
            <a:spcAft>
              <a:spcPct val="35000"/>
            </a:spcAft>
            <a:buNone/>
          </a:pPr>
          <a:r>
            <a:rPr lang="en-US" sz="2400" kern="1200"/>
            <a:t>Break down</a:t>
          </a:r>
        </a:p>
      </dsp:txBody>
      <dsp:txXfrm>
        <a:off x="0" y="3115879"/>
        <a:ext cx="1428873" cy="979134"/>
      </dsp:txXfrm>
    </dsp:sp>
    <dsp:sp modelId="{BFF13F82-FB22-4164-B892-6EC4DC28DEDC}">
      <dsp:nvSpPr>
        <dsp:cNvPr id="0" name=""/>
        <dsp:cNvSpPr/>
      </dsp:nvSpPr>
      <dsp:spPr>
        <a:xfrm>
          <a:off x="1428873" y="4153762"/>
          <a:ext cx="5715493" cy="979134"/>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896" tIns="248700" rIns="110896" bIns="248700" numCol="1" spcCol="1270" anchor="ctr" anchorCtr="0">
          <a:noAutofit/>
        </a:bodyPr>
        <a:lstStyle/>
        <a:p>
          <a:pPr marL="0" lvl="0" indent="0" algn="l" defTabSz="800100">
            <a:lnSpc>
              <a:spcPct val="90000"/>
            </a:lnSpc>
            <a:spcBef>
              <a:spcPct val="0"/>
            </a:spcBef>
            <a:spcAft>
              <a:spcPct val="35000"/>
            </a:spcAft>
            <a:buNone/>
          </a:pPr>
          <a:r>
            <a:rPr lang="en-US" sz="1800" kern="1200" dirty="0"/>
            <a:t>Refer to your departmental  faculty performance guidelines and metrics.</a:t>
          </a:r>
        </a:p>
      </dsp:txBody>
      <dsp:txXfrm>
        <a:off x="1428873" y="4153762"/>
        <a:ext cx="5715493" cy="979134"/>
      </dsp:txXfrm>
    </dsp:sp>
    <dsp:sp modelId="{986C2C8B-8A9A-4F40-B725-5928E271ECA2}">
      <dsp:nvSpPr>
        <dsp:cNvPr id="0" name=""/>
        <dsp:cNvSpPr/>
      </dsp:nvSpPr>
      <dsp:spPr>
        <a:xfrm>
          <a:off x="0" y="4153762"/>
          <a:ext cx="1428873" cy="979134"/>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5611" tIns="96717" rIns="75611" bIns="96717" numCol="1" spcCol="1270" anchor="ctr" anchorCtr="0">
          <a:noAutofit/>
        </a:bodyPr>
        <a:lstStyle/>
        <a:p>
          <a:pPr marL="0" lvl="0" indent="0" algn="ctr" defTabSz="1066800">
            <a:lnSpc>
              <a:spcPct val="90000"/>
            </a:lnSpc>
            <a:spcBef>
              <a:spcPct val="0"/>
            </a:spcBef>
            <a:spcAft>
              <a:spcPct val="35000"/>
            </a:spcAft>
            <a:buNone/>
          </a:pPr>
          <a:r>
            <a:rPr lang="en-US" sz="2400" kern="1200"/>
            <a:t>Refer</a:t>
          </a:r>
        </a:p>
      </dsp:txBody>
      <dsp:txXfrm>
        <a:off x="0" y="4153762"/>
        <a:ext cx="1428873" cy="97913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7E845D-754E-4091-B03F-BF63A6300815}" type="datetimeFigureOut">
              <a:rPr lang="en-US" smtClean="0"/>
              <a:t>7/30/2024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523A2B-FC08-4B6A-8A40-E7EE06A2468A}" type="slidenum">
              <a:rPr lang="en-US" smtClean="0"/>
              <a:t>‹#›</a:t>
            </a:fld>
            <a:endParaRPr lang="en-US"/>
          </a:p>
        </p:txBody>
      </p:sp>
    </p:spTree>
    <p:extLst>
      <p:ext uri="{BB962C8B-B14F-4D97-AF65-F5344CB8AC3E}">
        <p14:creationId xmlns:p14="http://schemas.microsoft.com/office/powerpoint/2010/main" val="1233319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a:t>
            </a:fld>
            <a:endParaRPr lang="en-US"/>
          </a:p>
        </p:txBody>
      </p:sp>
    </p:spTree>
    <p:extLst>
      <p:ext uri="{BB962C8B-B14F-4D97-AF65-F5344CB8AC3E}">
        <p14:creationId xmlns:p14="http://schemas.microsoft.com/office/powerpoint/2010/main" val="1560835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123312-003B-13C2-83FE-C333380FC2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7157C6-D95C-8523-1D7D-9C1357731B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40AC17-DFF7-3BD3-84B1-72B69A8F2F63}"/>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44802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21</a:t>
            </a:fld>
            <a:endParaRPr lang="en-US"/>
          </a:p>
        </p:txBody>
      </p:sp>
    </p:spTree>
    <p:extLst>
      <p:ext uri="{BB962C8B-B14F-4D97-AF65-F5344CB8AC3E}">
        <p14:creationId xmlns:p14="http://schemas.microsoft.com/office/powerpoint/2010/main" val="2161239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400C3-1EDC-2773-148C-BF444C7902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1898C8C-B610-1536-3138-BAFBAF9A58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4993B0D-6360-7766-7400-1F8CAEEA849D}"/>
              </a:ext>
            </a:extLst>
          </p:cNvPr>
          <p:cNvSpPr>
            <a:spLocks noGrp="1"/>
          </p:cNvSpPr>
          <p:nvPr>
            <p:ph type="dt" sz="half" idx="10"/>
          </p:nvPr>
        </p:nvSpPr>
        <p:spPr/>
        <p:txBody>
          <a:bodyPr/>
          <a:lstStyle/>
          <a:p>
            <a:fld id="{99E1798A-73AD-4190-B821-928FF608A68C}" type="datetimeFigureOut">
              <a:rPr lang="en-US" smtClean="0"/>
              <a:t>7/30/2024</a:t>
            </a:fld>
            <a:endParaRPr lang="en-US"/>
          </a:p>
        </p:txBody>
      </p:sp>
      <p:sp>
        <p:nvSpPr>
          <p:cNvPr id="5" name="Footer Placeholder 4">
            <a:extLst>
              <a:ext uri="{FF2B5EF4-FFF2-40B4-BE49-F238E27FC236}">
                <a16:creationId xmlns:a16="http://schemas.microsoft.com/office/drawing/2014/main" id="{FEA13A0E-F004-F554-73FA-58D68EEB03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F82AE2-4D7B-D592-6215-9865625E423A}"/>
              </a:ext>
            </a:extLst>
          </p:cNvPr>
          <p:cNvSpPr>
            <a:spLocks noGrp="1"/>
          </p:cNvSpPr>
          <p:nvPr>
            <p:ph type="sldNum" sz="quarter" idx="12"/>
          </p:nvPr>
        </p:nvSpPr>
        <p:spPr/>
        <p:txBody>
          <a:bodyPr/>
          <a:lstStyle/>
          <a:p>
            <a:fld id="{80E59184-3599-4B7B-AE6C-2C0C92FF7F0F}" type="slidenum">
              <a:rPr lang="en-US" smtClean="0"/>
              <a:t>‹#›</a:t>
            </a:fld>
            <a:endParaRPr lang="en-US"/>
          </a:p>
        </p:txBody>
      </p:sp>
    </p:spTree>
    <p:extLst>
      <p:ext uri="{BB962C8B-B14F-4D97-AF65-F5344CB8AC3E}">
        <p14:creationId xmlns:p14="http://schemas.microsoft.com/office/powerpoint/2010/main" val="1088227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33E0F-74F8-5389-2385-B514AB0E2F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AE0634-7E38-42D4-69BC-CB8AA37C0E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71239-B3E2-DF26-9078-E7FD5692D086}"/>
              </a:ext>
            </a:extLst>
          </p:cNvPr>
          <p:cNvSpPr>
            <a:spLocks noGrp="1"/>
          </p:cNvSpPr>
          <p:nvPr>
            <p:ph type="dt" sz="half" idx="10"/>
          </p:nvPr>
        </p:nvSpPr>
        <p:spPr/>
        <p:txBody>
          <a:bodyPr/>
          <a:lstStyle/>
          <a:p>
            <a:fld id="{99E1798A-73AD-4190-B821-928FF608A68C}" type="datetimeFigureOut">
              <a:rPr lang="en-US" smtClean="0"/>
              <a:t>7/30/2024</a:t>
            </a:fld>
            <a:endParaRPr lang="en-US"/>
          </a:p>
        </p:txBody>
      </p:sp>
      <p:sp>
        <p:nvSpPr>
          <p:cNvPr id="5" name="Footer Placeholder 4">
            <a:extLst>
              <a:ext uri="{FF2B5EF4-FFF2-40B4-BE49-F238E27FC236}">
                <a16:creationId xmlns:a16="http://schemas.microsoft.com/office/drawing/2014/main" id="{3F4408D0-27A6-2B8A-D983-3B5C60F78D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6F6D4A-AB49-8DE2-F9CB-0808F0336DD2}"/>
              </a:ext>
            </a:extLst>
          </p:cNvPr>
          <p:cNvSpPr>
            <a:spLocks noGrp="1"/>
          </p:cNvSpPr>
          <p:nvPr>
            <p:ph type="sldNum" sz="quarter" idx="12"/>
          </p:nvPr>
        </p:nvSpPr>
        <p:spPr/>
        <p:txBody>
          <a:bodyPr/>
          <a:lstStyle/>
          <a:p>
            <a:fld id="{80E59184-3599-4B7B-AE6C-2C0C92FF7F0F}" type="slidenum">
              <a:rPr lang="en-US" smtClean="0"/>
              <a:t>‹#›</a:t>
            </a:fld>
            <a:endParaRPr lang="en-US"/>
          </a:p>
        </p:txBody>
      </p:sp>
    </p:spTree>
    <p:extLst>
      <p:ext uri="{BB962C8B-B14F-4D97-AF65-F5344CB8AC3E}">
        <p14:creationId xmlns:p14="http://schemas.microsoft.com/office/powerpoint/2010/main" val="3631062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EDC357-C417-241D-334F-94D4BC19B5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E3FB44-29FC-515B-AEA1-E50E690777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79CF0E-B14F-E39C-710F-C02ABD42FFAC}"/>
              </a:ext>
            </a:extLst>
          </p:cNvPr>
          <p:cNvSpPr>
            <a:spLocks noGrp="1"/>
          </p:cNvSpPr>
          <p:nvPr>
            <p:ph type="dt" sz="half" idx="10"/>
          </p:nvPr>
        </p:nvSpPr>
        <p:spPr/>
        <p:txBody>
          <a:bodyPr/>
          <a:lstStyle/>
          <a:p>
            <a:fld id="{99E1798A-73AD-4190-B821-928FF608A68C}" type="datetimeFigureOut">
              <a:rPr lang="en-US" smtClean="0"/>
              <a:t>7/30/2024</a:t>
            </a:fld>
            <a:endParaRPr lang="en-US"/>
          </a:p>
        </p:txBody>
      </p:sp>
      <p:sp>
        <p:nvSpPr>
          <p:cNvPr id="5" name="Footer Placeholder 4">
            <a:extLst>
              <a:ext uri="{FF2B5EF4-FFF2-40B4-BE49-F238E27FC236}">
                <a16:creationId xmlns:a16="http://schemas.microsoft.com/office/drawing/2014/main" id="{15BEB6ED-EDCB-FB2C-C76E-C6A22E9E77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447192-42BD-13AB-EA26-C19D7E2E72C9}"/>
              </a:ext>
            </a:extLst>
          </p:cNvPr>
          <p:cNvSpPr>
            <a:spLocks noGrp="1"/>
          </p:cNvSpPr>
          <p:nvPr>
            <p:ph type="sldNum" sz="quarter" idx="12"/>
          </p:nvPr>
        </p:nvSpPr>
        <p:spPr/>
        <p:txBody>
          <a:bodyPr/>
          <a:lstStyle/>
          <a:p>
            <a:fld id="{80E59184-3599-4B7B-AE6C-2C0C92FF7F0F}" type="slidenum">
              <a:rPr lang="en-US" smtClean="0"/>
              <a:t>‹#›</a:t>
            </a:fld>
            <a:endParaRPr lang="en-US"/>
          </a:p>
        </p:txBody>
      </p:sp>
    </p:spTree>
    <p:extLst>
      <p:ext uri="{BB962C8B-B14F-4D97-AF65-F5344CB8AC3E}">
        <p14:creationId xmlns:p14="http://schemas.microsoft.com/office/powerpoint/2010/main" val="3117224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anchor="b" anchorCtr="0">
            <a:noAutofit/>
          </a:bodyPr>
          <a:lstStyle/>
          <a:p>
            <a:r>
              <a:rPr lang="en-US" sz="4800" dirty="0"/>
              <a:t>3DFloat</a:t>
            </a:r>
          </a:p>
        </p:txBody>
      </p:sp>
      <p:sp>
        <p:nvSpPr>
          <p:cNvPr id="14" name="Picture Placeholder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a:noAutofit/>
          </a:bodyPr>
          <a:lstStyle/>
          <a:p>
            <a:r>
              <a:rPr lang="en-US"/>
              <a:t>Click icon to add picture</a:t>
            </a:r>
          </a:p>
        </p:txBody>
      </p:sp>
      <p:sp>
        <p:nvSpPr>
          <p:cNvPr id="8" name="Oval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9" name="Group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reeform: Shap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Text Placeholder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a:noAutofit/>
          </a:bodyPr>
          <a:lstStyle>
            <a:lvl1pPr>
              <a:buNone/>
              <a:defRPr sz="2000"/>
            </a:lvl1pPr>
            <a:lvl2pPr>
              <a:buNone/>
              <a:defRPr sz="2000"/>
            </a:lvl2pPr>
            <a:lvl3pPr>
              <a:buNone/>
              <a:defRPr sz="2000"/>
            </a:lvl3pPr>
            <a:lvl4pPr>
              <a:buNone/>
              <a:defRPr sz="2000"/>
            </a:lvl4pPr>
            <a:lvl5pPr>
              <a:buNone/>
              <a:defRPr sz="2000"/>
            </a:lvl5pPr>
          </a:lstStyle>
          <a:p>
            <a:pPr lvl="0"/>
            <a:r>
              <a:rPr lang="en-US"/>
              <a:t>Click to edit Master text styles</a:t>
            </a:r>
          </a:p>
        </p:txBody>
      </p:sp>
    </p:spTree>
    <p:extLst>
      <p:ext uri="{BB962C8B-B14F-4D97-AF65-F5344CB8AC3E}">
        <p14:creationId xmlns:p14="http://schemas.microsoft.com/office/powerpoint/2010/main" val="253138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Highlighted Content with Vertical Image">
    <p:spTree>
      <p:nvGrpSpPr>
        <p:cNvPr id="1" name=""/>
        <p:cNvGrpSpPr/>
        <p:nvPr/>
      </p:nvGrpSpPr>
      <p:grpSpPr>
        <a:xfrm>
          <a:off x="0" y="0"/>
          <a:ext cx="0" cy="0"/>
          <a:chOff x="0" y="0"/>
          <a:chExt cx="0" cy="0"/>
        </a:xfrm>
      </p:grpSpPr>
      <p:sp>
        <p:nvSpPr>
          <p:cNvPr id="84" name="Title 1">
            <a:extLst>
              <a:ext uri="{FF2B5EF4-FFF2-40B4-BE49-F238E27FC236}">
                <a16:creationId xmlns:a16="http://schemas.microsoft.com/office/drawing/2014/main" id="{6427E4E8-5D51-204C-849F-C9236A62C23E}"/>
              </a:ext>
            </a:extLst>
          </p:cNvPr>
          <p:cNvSpPr>
            <a:spLocks noGrp="1"/>
          </p:cNvSpPr>
          <p:nvPr>
            <p:ph type="ctrTitle" hasCustomPrompt="1"/>
          </p:nvPr>
        </p:nvSpPr>
        <p:spPr>
          <a:xfrm>
            <a:off x="1368927" y="1371600"/>
            <a:ext cx="4615014" cy="1640898"/>
          </a:xfrm>
        </p:spPr>
        <p:txBody>
          <a:bodyPr anchor="t"/>
          <a:lstStyle>
            <a:lvl1pPr algn="l">
              <a:lnSpc>
                <a:spcPct val="80000"/>
              </a:lnSpc>
              <a:defRPr sz="4400">
                <a:solidFill>
                  <a:schemeClr val="tx2"/>
                </a:solidFill>
              </a:defRPr>
            </a:lvl1pPr>
          </a:lstStyle>
          <a:p>
            <a:r>
              <a:rPr lang="en-US" dirty="0"/>
              <a:t>This slide is used to highlight some form of content </a:t>
            </a:r>
          </a:p>
        </p:txBody>
      </p:sp>
      <p:sp>
        <p:nvSpPr>
          <p:cNvPr id="88" name="Text Placeholder 87">
            <a:extLst>
              <a:ext uri="{FF2B5EF4-FFF2-40B4-BE49-F238E27FC236}">
                <a16:creationId xmlns:a16="http://schemas.microsoft.com/office/drawing/2014/main" id="{1E887DE2-31FB-5E44-AC0C-85A687E03135}"/>
              </a:ext>
            </a:extLst>
          </p:cNvPr>
          <p:cNvSpPr>
            <a:spLocks noGrp="1"/>
          </p:cNvSpPr>
          <p:nvPr>
            <p:ph type="body" sz="quarter" idx="14" hasCustomPrompt="1"/>
          </p:nvPr>
        </p:nvSpPr>
        <p:spPr>
          <a:xfrm>
            <a:off x="1368425" y="3291944"/>
            <a:ext cx="4386263" cy="664797"/>
          </a:xfrm>
        </p:spPr>
        <p:txBody>
          <a:bodyPr/>
          <a:lstStyle>
            <a:lvl1pPr marL="0" indent="0" algn="l">
              <a:buFont typeface="Arial" panose="020B0604020202020204" pitchFamily="34" charset="0"/>
              <a:buNone/>
              <a:defRPr sz="2400"/>
            </a:lvl1pPr>
            <a:lvl2pPr>
              <a:buNone/>
              <a:defRPr/>
            </a:lvl2pPr>
            <a:lvl3pPr>
              <a:buNone/>
              <a:defRPr/>
            </a:lvl3pPr>
            <a:lvl4pPr>
              <a:buNone/>
              <a:defRPr/>
            </a:lvl4pPr>
            <a:lvl5pPr>
              <a:buNone/>
              <a:defRPr/>
            </a:lvl5pPr>
          </a:lstStyle>
          <a:p>
            <a:pPr lvl="0"/>
            <a:r>
              <a:rPr lang="en-US" dirty="0"/>
              <a:t>Add a sentence of descriptive text if needed.</a:t>
            </a:r>
          </a:p>
        </p:txBody>
      </p:sp>
      <p:pic>
        <p:nvPicPr>
          <p:cNvPr id="6" name="Picture 5" descr="Logo&#10;&#10;Description automatically generated">
            <a:extLst>
              <a:ext uri="{FF2B5EF4-FFF2-40B4-BE49-F238E27FC236}">
                <a16:creationId xmlns:a16="http://schemas.microsoft.com/office/drawing/2014/main" id="{0A633AFC-63FF-4295-A227-4AE7BF2FD74B}"/>
              </a:ext>
            </a:extLst>
          </p:cNvPr>
          <p:cNvPicPr>
            <a:picLocks noChangeAspect="1"/>
          </p:cNvPicPr>
          <p:nvPr userDrawn="1"/>
        </p:nvPicPr>
        <p:blipFill>
          <a:blip r:embed="rId2"/>
          <a:stretch>
            <a:fillRect/>
          </a:stretch>
        </p:blipFill>
        <p:spPr>
          <a:xfrm>
            <a:off x="917747" y="6125069"/>
            <a:ext cx="2158047" cy="588096"/>
          </a:xfrm>
          <a:prstGeom prst="rect">
            <a:avLst/>
          </a:prstGeom>
        </p:spPr>
      </p:pic>
    </p:spTree>
    <p:extLst>
      <p:ext uri="{BB962C8B-B14F-4D97-AF65-F5344CB8AC3E}">
        <p14:creationId xmlns:p14="http://schemas.microsoft.com/office/powerpoint/2010/main" val="3924396641"/>
      </p:ext>
    </p:extLst>
  </p:cSld>
  <p:clrMapOvr>
    <a:masterClrMapping/>
  </p:clrMapOvr>
  <p:transition>
    <p:fade/>
  </p:transition>
  <p:extLst>
    <p:ext uri="{DCECCB84-F9BA-43D5-87BE-67443E8EF086}">
      <p15:sldGuideLst xmlns:p15="http://schemas.microsoft.com/office/powerpoint/2012/main">
        <p15:guide id="1" orient="horz" pos="2208">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745FE-C6CE-4FC4-D7AC-3C280C15515C}"/>
              </a:ext>
            </a:extLst>
          </p:cNvPr>
          <p:cNvSpPr>
            <a:spLocks noGrp="1"/>
          </p:cNvSpPr>
          <p:nvPr>
            <p:ph type="title"/>
          </p:nvPr>
        </p:nvSpPr>
        <p:spPr/>
        <p:txBody>
          <a:bodyPr/>
          <a:lstStyle>
            <a:lvl1pPr>
              <a:defRPr b="1">
                <a:latin typeface="Sabon Next LT" panose="02000500000000000000" pitchFamily="2" charset="0"/>
                <a:cs typeface="Sabon Next LT" panose="02000500000000000000"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73F0D73F-A4F8-97BE-1C9F-5EA78372AE1E}"/>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AAFF762-C4ED-0C78-2E5F-2900E83C98BD}"/>
              </a:ext>
            </a:extLst>
          </p:cNvPr>
          <p:cNvSpPr>
            <a:spLocks noGrp="1"/>
          </p:cNvSpPr>
          <p:nvPr>
            <p:ph type="dt" sz="half" idx="10"/>
          </p:nvPr>
        </p:nvSpPr>
        <p:spPr/>
        <p:txBody>
          <a:bodyPr/>
          <a:lstStyle/>
          <a:p>
            <a:fld id="{99E1798A-73AD-4190-B821-928FF608A68C}" type="datetimeFigureOut">
              <a:rPr lang="en-US" smtClean="0"/>
              <a:t>7/30/2024</a:t>
            </a:fld>
            <a:endParaRPr lang="en-US"/>
          </a:p>
        </p:txBody>
      </p:sp>
      <p:sp>
        <p:nvSpPr>
          <p:cNvPr id="5" name="Footer Placeholder 4">
            <a:extLst>
              <a:ext uri="{FF2B5EF4-FFF2-40B4-BE49-F238E27FC236}">
                <a16:creationId xmlns:a16="http://schemas.microsoft.com/office/drawing/2014/main" id="{D241C393-37AF-397F-6ED2-CEA538EE4A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23475E-BD83-8CF6-B15A-C12F96553BB9}"/>
              </a:ext>
            </a:extLst>
          </p:cNvPr>
          <p:cNvSpPr>
            <a:spLocks noGrp="1"/>
          </p:cNvSpPr>
          <p:nvPr>
            <p:ph type="sldNum" sz="quarter" idx="12"/>
          </p:nvPr>
        </p:nvSpPr>
        <p:spPr/>
        <p:txBody>
          <a:bodyPr/>
          <a:lstStyle/>
          <a:p>
            <a:fld id="{80E59184-3599-4B7B-AE6C-2C0C92FF7F0F}" type="slidenum">
              <a:rPr lang="en-US" smtClean="0"/>
              <a:t>‹#›</a:t>
            </a:fld>
            <a:endParaRPr lang="en-US"/>
          </a:p>
        </p:txBody>
      </p:sp>
      <p:pic>
        <p:nvPicPr>
          <p:cNvPr id="8" name="Picture 7">
            <a:extLst>
              <a:ext uri="{FF2B5EF4-FFF2-40B4-BE49-F238E27FC236}">
                <a16:creationId xmlns:a16="http://schemas.microsoft.com/office/drawing/2014/main" id="{E2E74180-FA09-65D7-8653-7F51E1B4538C}"/>
              </a:ext>
            </a:extLst>
          </p:cNvPr>
          <p:cNvPicPr>
            <a:picLocks noChangeAspect="1"/>
          </p:cNvPicPr>
          <p:nvPr userDrawn="1"/>
        </p:nvPicPr>
        <p:blipFill>
          <a:blip r:embed="rId2"/>
          <a:stretch>
            <a:fillRect/>
          </a:stretch>
        </p:blipFill>
        <p:spPr>
          <a:xfrm>
            <a:off x="0" y="0"/>
            <a:ext cx="12192000" cy="365125"/>
          </a:xfrm>
          <a:prstGeom prst="rect">
            <a:avLst/>
          </a:prstGeom>
        </p:spPr>
      </p:pic>
      <p:pic>
        <p:nvPicPr>
          <p:cNvPr id="9" name="Picture 8">
            <a:extLst>
              <a:ext uri="{FF2B5EF4-FFF2-40B4-BE49-F238E27FC236}">
                <a16:creationId xmlns:a16="http://schemas.microsoft.com/office/drawing/2014/main" id="{7C73FCF6-C037-2FBB-EEEB-B013CEF6BBD7}"/>
              </a:ext>
            </a:extLst>
          </p:cNvPr>
          <p:cNvPicPr>
            <a:picLocks noChangeAspect="1"/>
          </p:cNvPicPr>
          <p:nvPr userDrawn="1"/>
        </p:nvPicPr>
        <p:blipFill>
          <a:blip r:embed="rId3"/>
          <a:stretch>
            <a:fillRect/>
          </a:stretch>
        </p:blipFill>
        <p:spPr>
          <a:xfrm>
            <a:off x="9985828" y="6318323"/>
            <a:ext cx="2059433" cy="449027"/>
          </a:xfrm>
          <a:prstGeom prst="rect">
            <a:avLst/>
          </a:prstGeom>
        </p:spPr>
      </p:pic>
    </p:spTree>
    <p:extLst>
      <p:ext uri="{BB962C8B-B14F-4D97-AF65-F5344CB8AC3E}">
        <p14:creationId xmlns:p14="http://schemas.microsoft.com/office/powerpoint/2010/main" val="1826348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B58FA-C816-A92B-B62A-CFC693A8D9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DDB8CBD-C263-E922-4EAD-4E8101EBFB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D7641F-BB26-D0A2-2C25-9A15A19A4E7B}"/>
              </a:ext>
            </a:extLst>
          </p:cNvPr>
          <p:cNvSpPr>
            <a:spLocks noGrp="1"/>
          </p:cNvSpPr>
          <p:nvPr>
            <p:ph type="dt" sz="half" idx="10"/>
          </p:nvPr>
        </p:nvSpPr>
        <p:spPr/>
        <p:txBody>
          <a:bodyPr/>
          <a:lstStyle/>
          <a:p>
            <a:fld id="{99E1798A-73AD-4190-B821-928FF608A68C}" type="datetimeFigureOut">
              <a:rPr lang="en-US" smtClean="0"/>
              <a:t>7/30/2024</a:t>
            </a:fld>
            <a:endParaRPr lang="en-US"/>
          </a:p>
        </p:txBody>
      </p:sp>
      <p:sp>
        <p:nvSpPr>
          <p:cNvPr id="5" name="Footer Placeholder 4">
            <a:extLst>
              <a:ext uri="{FF2B5EF4-FFF2-40B4-BE49-F238E27FC236}">
                <a16:creationId xmlns:a16="http://schemas.microsoft.com/office/drawing/2014/main" id="{23FD3800-853D-2FF0-FF24-CD22160954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CF04A8-75AD-0482-C6EA-096AC9578636}"/>
              </a:ext>
            </a:extLst>
          </p:cNvPr>
          <p:cNvSpPr>
            <a:spLocks noGrp="1"/>
          </p:cNvSpPr>
          <p:nvPr>
            <p:ph type="sldNum" sz="quarter" idx="12"/>
          </p:nvPr>
        </p:nvSpPr>
        <p:spPr/>
        <p:txBody>
          <a:bodyPr/>
          <a:lstStyle/>
          <a:p>
            <a:fld id="{80E59184-3599-4B7B-AE6C-2C0C92FF7F0F}" type="slidenum">
              <a:rPr lang="en-US" smtClean="0"/>
              <a:t>‹#›</a:t>
            </a:fld>
            <a:endParaRPr lang="en-US"/>
          </a:p>
        </p:txBody>
      </p:sp>
    </p:spTree>
    <p:extLst>
      <p:ext uri="{BB962C8B-B14F-4D97-AF65-F5344CB8AC3E}">
        <p14:creationId xmlns:p14="http://schemas.microsoft.com/office/powerpoint/2010/main" val="2985755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00CF8-830D-AF7A-FA4F-9974E4F684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6343FD-4C12-8A28-10CA-6121E14279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ED0ADB-777F-857B-FCBD-2C0100FBDE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84D84B-E994-FA5F-AE70-9A6E5033E192}"/>
              </a:ext>
            </a:extLst>
          </p:cNvPr>
          <p:cNvSpPr>
            <a:spLocks noGrp="1"/>
          </p:cNvSpPr>
          <p:nvPr>
            <p:ph type="dt" sz="half" idx="10"/>
          </p:nvPr>
        </p:nvSpPr>
        <p:spPr/>
        <p:txBody>
          <a:bodyPr/>
          <a:lstStyle/>
          <a:p>
            <a:fld id="{99E1798A-73AD-4190-B821-928FF608A68C}" type="datetimeFigureOut">
              <a:rPr lang="en-US" smtClean="0"/>
              <a:t>7/30/2024</a:t>
            </a:fld>
            <a:endParaRPr lang="en-US"/>
          </a:p>
        </p:txBody>
      </p:sp>
      <p:sp>
        <p:nvSpPr>
          <p:cNvPr id="6" name="Footer Placeholder 5">
            <a:extLst>
              <a:ext uri="{FF2B5EF4-FFF2-40B4-BE49-F238E27FC236}">
                <a16:creationId xmlns:a16="http://schemas.microsoft.com/office/drawing/2014/main" id="{6146687D-A63A-C686-8D28-E7F5C9D2FA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F06BFD-F1E6-6FAD-CBC1-63C3D190EC71}"/>
              </a:ext>
            </a:extLst>
          </p:cNvPr>
          <p:cNvSpPr>
            <a:spLocks noGrp="1"/>
          </p:cNvSpPr>
          <p:nvPr>
            <p:ph type="sldNum" sz="quarter" idx="12"/>
          </p:nvPr>
        </p:nvSpPr>
        <p:spPr/>
        <p:txBody>
          <a:bodyPr/>
          <a:lstStyle/>
          <a:p>
            <a:fld id="{80E59184-3599-4B7B-AE6C-2C0C92FF7F0F}" type="slidenum">
              <a:rPr lang="en-US" smtClean="0"/>
              <a:t>‹#›</a:t>
            </a:fld>
            <a:endParaRPr lang="en-US"/>
          </a:p>
        </p:txBody>
      </p:sp>
    </p:spTree>
    <p:extLst>
      <p:ext uri="{BB962C8B-B14F-4D97-AF65-F5344CB8AC3E}">
        <p14:creationId xmlns:p14="http://schemas.microsoft.com/office/powerpoint/2010/main" val="4036002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7F02D-BAA9-9545-F792-DB1D9E031E5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A52988-D673-0F51-E4AB-DCC1C71397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0112F4-C740-4BD2-9664-4C74DFB6F2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4E0767-2E75-92A8-226F-81A72EA9FE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B76930-BE14-D9A0-41F2-C14560937D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583EB2-F66A-A70B-902F-129CEAEC419E}"/>
              </a:ext>
            </a:extLst>
          </p:cNvPr>
          <p:cNvSpPr>
            <a:spLocks noGrp="1"/>
          </p:cNvSpPr>
          <p:nvPr>
            <p:ph type="dt" sz="half" idx="10"/>
          </p:nvPr>
        </p:nvSpPr>
        <p:spPr/>
        <p:txBody>
          <a:bodyPr/>
          <a:lstStyle/>
          <a:p>
            <a:fld id="{99E1798A-73AD-4190-B821-928FF608A68C}" type="datetimeFigureOut">
              <a:rPr lang="en-US" smtClean="0"/>
              <a:t>7/30/2024</a:t>
            </a:fld>
            <a:endParaRPr lang="en-US"/>
          </a:p>
        </p:txBody>
      </p:sp>
      <p:sp>
        <p:nvSpPr>
          <p:cNvPr id="8" name="Footer Placeholder 7">
            <a:extLst>
              <a:ext uri="{FF2B5EF4-FFF2-40B4-BE49-F238E27FC236}">
                <a16:creationId xmlns:a16="http://schemas.microsoft.com/office/drawing/2014/main" id="{CEB859F5-49E4-7A82-28DD-3E01982F01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7713835-4017-931A-FCD5-B9C3952F9A34}"/>
              </a:ext>
            </a:extLst>
          </p:cNvPr>
          <p:cNvSpPr>
            <a:spLocks noGrp="1"/>
          </p:cNvSpPr>
          <p:nvPr>
            <p:ph type="sldNum" sz="quarter" idx="12"/>
          </p:nvPr>
        </p:nvSpPr>
        <p:spPr/>
        <p:txBody>
          <a:bodyPr/>
          <a:lstStyle/>
          <a:p>
            <a:fld id="{80E59184-3599-4B7B-AE6C-2C0C92FF7F0F}" type="slidenum">
              <a:rPr lang="en-US" smtClean="0"/>
              <a:t>‹#›</a:t>
            </a:fld>
            <a:endParaRPr lang="en-US"/>
          </a:p>
        </p:txBody>
      </p:sp>
    </p:spTree>
    <p:extLst>
      <p:ext uri="{BB962C8B-B14F-4D97-AF65-F5344CB8AC3E}">
        <p14:creationId xmlns:p14="http://schemas.microsoft.com/office/powerpoint/2010/main" val="489370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CADB1-39D6-E34C-E6B9-A680166D3B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BD5173-32DB-30C2-D0BE-5FD092A54550}"/>
              </a:ext>
            </a:extLst>
          </p:cNvPr>
          <p:cNvSpPr>
            <a:spLocks noGrp="1"/>
          </p:cNvSpPr>
          <p:nvPr>
            <p:ph type="dt" sz="half" idx="10"/>
          </p:nvPr>
        </p:nvSpPr>
        <p:spPr/>
        <p:txBody>
          <a:bodyPr/>
          <a:lstStyle/>
          <a:p>
            <a:fld id="{99E1798A-73AD-4190-B821-928FF608A68C}" type="datetimeFigureOut">
              <a:rPr lang="en-US" smtClean="0"/>
              <a:t>7/30/2024</a:t>
            </a:fld>
            <a:endParaRPr lang="en-US"/>
          </a:p>
        </p:txBody>
      </p:sp>
      <p:sp>
        <p:nvSpPr>
          <p:cNvPr id="4" name="Footer Placeholder 3">
            <a:extLst>
              <a:ext uri="{FF2B5EF4-FFF2-40B4-BE49-F238E27FC236}">
                <a16:creationId xmlns:a16="http://schemas.microsoft.com/office/drawing/2014/main" id="{24EE8F48-F0D2-9EC6-F2F7-40A015A04F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925FCF-9955-5479-F645-6C260CDD73C1}"/>
              </a:ext>
            </a:extLst>
          </p:cNvPr>
          <p:cNvSpPr>
            <a:spLocks noGrp="1"/>
          </p:cNvSpPr>
          <p:nvPr>
            <p:ph type="sldNum" sz="quarter" idx="12"/>
          </p:nvPr>
        </p:nvSpPr>
        <p:spPr/>
        <p:txBody>
          <a:bodyPr/>
          <a:lstStyle/>
          <a:p>
            <a:fld id="{80E59184-3599-4B7B-AE6C-2C0C92FF7F0F}" type="slidenum">
              <a:rPr lang="en-US" smtClean="0"/>
              <a:t>‹#›</a:t>
            </a:fld>
            <a:endParaRPr lang="en-US"/>
          </a:p>
        </p:txBody>
      </p:sp>
    </p:spTree>
    <p:extLst>
      <p:ext uri="{BB962C8B-B14F-4D97-AF65-F5344CB8AC3E}">
        <p14:creationId xmlns:p14="http://schemas.microsoft.com/office/powerpoint/2010/main" val="1252640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6F5226-F1BD-39FE-DC16-C308C6EC69F1}"/>
              </a:ext>
            </a:extLst>
          </p:cNvPr>
          <p:cNvSpPr>
            <a:spLocks noGrp="1"/>
          </p:cNvSpPr>
          <p:nvPr>
            <p:ph type="dt" sz="half" idx="10"/>
          </p:nvPr>
        </p:nvSpPr>
        <p:spPr/>
        <p:txBody>
          <a:bodyPr/>
          <a:lstStyle/>
          <a:p>
            <a:fld id="{99E1798A-73AD-4190-B821-928FF608A68C}" type="datetimeFigureOut">
              <a:rPr lang="en-US" smtClean="0"/>
              <a:t>7/30/2024</a:t>
            </a:fld>
            <a:endParaRPr lang="en-US"/>
          </a:p>
        </p:txBody>
      </p:sp>
      <p:sp>
        <p:nvSpPr>
          <p:cNvPr id="3" name="Footer Placeholder 2">
            <a:extLst>
              <a:ext uri="{FF2B5EF4-FFF2-40B4-BE49-F238E27FC236}">
                <a16:creationId xmlns:a16="http://schemas.microsoft.com/office/drawing/2014/main" id="{3E0DFD8C-288B-A19F-3975-6345176FD62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6BDD539-F9BD-1A25-2FF1-70592CDC9BA4}"/>
              </a:ext>
            </a:extLst>
          </p:cNvPr>
          <p:cNvSpPr>
            <a:spLocks noGrp="1"/>
          </p:cNvSpPr>
          <p:nvPr>
            <p:ph type="sldNum" sz="quarter" idx="12"/>
          </p:nvPr>
        </p:nvSpPr>
        <p:spPr/>
        <p:txBody>
          <a:bodyPr/>
          <a:lstStyle/>
          <a:p>
            <a:fld id="{80E59184-3599-4B7B-AE6C-2C0C92FF7F0F}" type="slidenum">
              <a:rPr lang="en-US" smtClean="0"/>
              <a:t>‹#›</a:t>
            </a:fld>
            <a:endParaRPr lang="en-US"/>
          </a:p>
        </p:txBody>
      </p:sp>
    </p:spTree>
    <p:extLst>
      <p:ext uri="{BB962C8B-B14F-4D97-AF65-F5344CB8AC3E}">
        <p14:creationId xmlns:p14="http://schemas.microsoft.com/office/powerpoint/2010/main" val="885948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2A989-3906-6255-3D41-EB72DAFCFE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A0D3DCB-A179-779C-3674-9F8662469F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5748C2-6B3E-0516-885D-C1A983E29A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77184F-DAB8-ACB9-7FA3-0F067B8B6581}"/>
              </a:ext>
            </a:extLst>
          </p:cNvPr>
          <p:cNvSpPr>
            <a:spLocks noGrp="1"/>
          </p:cNvSpPr>
          <p:nvPr>
            <p:ph type="dt" sz="half" idx="10"/>
          </p:nvPr>
        </p:nvSpPr>
        <p:spPr/>
        <p:txBody>
          <a:bodyPr/>
          <a:lstStyle/>
          <a:p>
            <a:fld id="{99E1798A-73AD-4190-B821-928FF608A68C}" type="datetimeFigureOut">
              <a:rPr lang="en-US" smtClean="0"/>
              <a:t>7/30/2024</a:t>
            </a:fld>
            <a:endParaRPr lang="en-US"/>
          </a:p>
        </p:txBody>
      </p:sp>
      <p:sp>
        <p:nvSpPr>
          <p:cNvPr id="6" name="Footer Placeholder 5">
            <a:extLst>
              <a:ext uri="{FF2B5EF4-FFF2-40B4-BE49-F238E27FC236}">
                <a16:creationId xmlns:a16="http://schemas.microsoft.com/office/drawing/2014/main" id="{4AA845BA-E7B4-01DB-4355-837E622AAD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A7CE6D-61FC-0365-F975-BF924F32F90B}"/>
              </a:ext>
            </a:extLst>
          </p:cNvPr>
          <p:cNvSpPr>
            <a:spLocks noGrp="1"/>
          </p:cNvSpPr>
          <p:nvPr>
            <p:ph type="sldNum" sz="quarter" idx="12"/>
          </p:nvPr>
        </p:nvSpPr>
        <p:spPr/>
        <p:txBody>
          <a:bodyPr/>
          <a:lstStyle/>
          <a:p>
            <a:fld id="{80E59184-3599-4B7B-AE6C-2C0C92FF7F0F}" type="slidenum">
              <a:rPr lang="en-US" smtClean="0"/>
              <a:t>‹#›</a:t>
            </a:fld>
            <a:endParaRPr lang="en-US"/>
          </a:p>
        </p:txBody>
      </p:sp>
    </p:spTree>
    <p:extLst>
      <p:ext uri="{BB962C8B-B14F-4D97-AF65-F5344CB8AC3E}">
        <p14:creationId xmlns:p14="http://schemas.microsoft.com/office/powerpoint/2010/main" val="40998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695C8-7F80-A943-E05E-DB68323C67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39F116D-C20E-3822-B4B2-48FA51F3A5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8F4E97-87FC-A2F0-8CDB-97219084C1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C7607F-6B7D-6DB9-AC8B-CDA513ED1590}"/>
              </a:ext>
            </a:extLst>
          </p:cNvPr>
          <p:cNvSpPr>
            <a:spLocks noGrp="1"/>
          </p:cNvSpPr>
          <p:nvPr>
            <p:ph type="dt" sz="half" idx="10"/>
          </p:nvPr>
        </p:nvSpPr>
        <p:spPr/>
        <p:txBody>
          <a:bodyPr/>
          <a:lstStyle/>
          <a:p>
            <a:fld id="{99E1798A-73AD-4190-B821-928FF608A68C}" type="datetimeFigureOut">
              <a:rPr lang="en-US" smtClean="0"/>
              <a:t>7/30/2024</a:t>
            </a:fld>
            <a:endParaRPr lang="en-US"/>
          </a:p>
        </p:txBody>
      </p:sp>
      <p:sp>
        <p:nvSpPr>
          <p:cNvPr id="6" name="Footer Placeholder 5">
            <a:extLst>
              <a:ext uri="{FF2B5EF4-FFF2-40B4-BE49-F238E27FC236}">
                <a16:creationId xmlns:a16="http://schemas.microsoft.com/office/drawing/2014/main" id="{B949110C-4372-5D8E-3FF8-8D5603A137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9B85D7-D52D-5C7B-3F9F-0B2835A08320}"/>
              </a:ext>
            </a:extLst>
          </p:cNvPr>
          <p:cNvSpPr>
            <a:spLocks noGrp="1"/>
          </p:cNvSpPr>
          <p:nvPr>
            <p:ph type="sldNum" sz="quarter" idx="12"/>
          </p:nvPr>
        </p:nvSpPr>
        <p:spPr/>
        <p:txBody>
          <a:bodyPr/>
          <a:lstStyle/>
          <a:p>
            <a:fld id="{80E59184-3599-4B7B-AE6C-2C0C92FF7F0F}" type="slidenum">
              <a:rPr lang="en-US" smtClean="0"/>
              <a:t>‹#›</a:t>
            </a:fld>
            <a:endParaRPr lang="en-US"/>
          </a:p>
        </p:txBody>
      </p:sp>
    </p:spTree>
    <p:extLst>
      <p:ext uri="{BB962C8B-B14F-4D97-AF65-F5344CB8AC3E}">
        <p14:creationId xmlns:p14="http://schemas.microsoft.com/office/powerpoint/2010/main" val="4066366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29AEC0-57E6-4B44-712A-5F16D361D0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E870C0-346E-5FA7-2AC1-A4EE49CAC6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D6DB9A-C227-AE3A-DA44-88C3384926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E1798A-73AD-4190-B821-928FF608A68C}" type="datetimeFigureOut">
              <a:rPr lang="en-US" smtClean="0"/>
              <a:t>7/30/2024</a:t>
            </a:fld>
            <a:endParaRPr lang="en-US"/>
          </a:p>
        </p:txBody>
      </p:sp>
      <p:sp>
        <p:nvSpPr>
          <p:cNvPr id="5" name="Footer Placeholder 4">
            <a:extLst>
              <a:ext uri="{FF2B5EF4-FFF2-40B4-BE49-F238E27FC236}">
                <a16:creationId xmlns:a16="http://schemas.microsoft.com/office/drawing/2014/main" id="{A6BE4DE4-F5F8-9D5D-2741-E14D87CB52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FD44E0-55CC-336F-3738-C8D0C32F67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E59184-3599-4B7B-AE6C-2C0C92FF7F0F}" type="slidenum">
              <a:rPr lang="en-US" smtClean="0"/>
              <a:t>‹#›</a:t>
            </a:fld>
            <a:endParaRPr lang="en-US"/>
          </a:p>
        </p:txBody>
      </p:sp>
    </p:spTree>
    <p:extLst>
      <p:ext uri="{BB962C8B-B14F-4D97-AF65-F5344CB8AC3E}">
        <p14:creationId xmlns:p14="http://schemas.microsoft.com/office/powerpoint/2010/main" val="11380440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emf"/><Relationship Id="rId5" Type="http://schemas.openxmlformats.org/officeDocument/2006/relationships/image" Target="../media/image6.png"/><Relationship Id="rId4" Type="http://schemas.openxmlformats.org/officeDocument/2006/relationships/image" Target="../media/image5.jp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public.csr.nih.gov/ForReviewers/BecomeAReviewer/CharteredReviewers" TargetMode="External"/><Relationship Id="rId2" Type="http://schemas.openxmlformats.org/officeDocument/2006/relationships/hyperlink" Target="https://grants.nih.gov/grants/peer/becoming_peer_reviewer.ht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marketing91.com/productivity/" TargetMode="External"/><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32.jp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35.jpe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diagramLayout" Target="../diagrams/layout4.xml"/><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openxmlformats.org/officeDocument/2006/relationships/image" Target="../media/image17.png"/><Relationship Id="rId5" Type="http://schemas.openxmlformats.org/officeDocument/2006/relationships/diagramColors" Target="../diagrams/colors4.xml"/><Relationship Id="rId10" Type="http://schemas.openxmlformats.org/officeDocument/2006/relationships/image" Target="../media/image16.svg"/><Relationship Id="rId4" Type="http://schemas.openxmlformats.org/officeDocument/2006/relationships/diagramQuickStyle" Target="../diagrams/quickStyle4.xml"/><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8.svg"/><Relationship Id="rId2" Type="http://schemas.openxmlformats.org/officeDocument/2006/relationships/hyperlink" Target="https://www.youtube.com/watch?v=ryXWTHlf0bI" TargetMode="Externa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0.png"/><Relationship Id="rId4" Type="http://schemas.openxmlformats.org/officeDocument/2006/relationships/hyperlink" Target="https://youtu.be/OVf5c7NthSw" TargetMode="External"/></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2.png"/><Relationship Id="rId7" Type="http://schemas.openxmlformats.org/officeDocument/2006/relationships/diagramColors" Target="../diagrams/colors5.xml"/><Relationship Id="rId2" Type="http://schemas.openxmlformats.org/officeDocument/2006/relationships/image" Target="../media/image21.gif"/><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hyperlink" Target="https://reporter.nih.gov/"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deviantart.com/velica/art/Publish-or-Perish-645355248" TargetMode="External"/><Relationship Id="rId2" Type="http://schemas.openxmlformats.org/officeDocument/2006/relationships/image" Target="../media/image2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Placeholder 13" descr="Data Points Digital background">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7452360" cy="6858000"/>
          </a:xfrm>
        </p:spPr>
      </p:pic>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449676" y="4389783"/>
            <a:ext cx="6511030" cy="2384898"/>
          </a:xfrm>
        </p:spPr>
        <p:txBody>
          <a:bodyPr anchor="b" anchorCtr="0">
            <a:noAutofit/>
          </a:bodyPr>
          <a:lstStyle/>
          <a:p>
            <a:br>
              <a:rPr lang="en-US" sz="3200" dirty="0"/>
            </a:br>
            <a:br>
              <a:rPr lang="en-US" sz="3200" dirty="0"/>
            </a:br>
            <a:r>
              <a:rPr lang="en-US"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Strategy for Enhancing Academic Professional Reputation</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br>
              <a:rPr lang="en-US" sz="4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br>
              <a:rPr lang="en-US" sz="3200" dirty="0"/>
            </a:br>
            <a:br>
              <a:rPr lang="en-US" sz="3200" dirty="0"/>
            </a:br>
            <a:endParaRPr lang="en-US" sz="3200" dirty="0"/>
          </a:p>
        </p:txBody>
      </p:sp>
      <p:pic>
        <p:nvPicPr>
          <p:cNvPr id="5" name="Picture 4">
            <a:extLst>
              <a:ext uri="{FF2B5EF4-FFF2-40B4-BE49-F238E27FC236}">
                <a16:creationId xmlns:a16="http://schemas.microsoft.com/office/drawing/2014/main" id="{EF89677E-01C9-441C-8327-36AD3CC63372}"/>
              </a:ext>
            </a:extLst>
          </p:cNvPr>
          <p:cNvPicPr/>
          <p:nvPr/>
        </p:nvPicPr>
        <p:blipFill>
          <a:blip r:embed="rId4"/>
          <a:srcRect/>
          <a:stretch/>
        </p:blipFill>
        <p:spPr>
          <a:xfrm>
            <a:off x="7452360" y="201646"/>
            <a:ext cx="4586514" cy="1553029"/>
          </a:xfrm>
          <a:prstGeom prst="rect">
            <a:avLst/>
          </a:prstGeom>
        </p:spPr>
      </p:pic>
      <p:sp>
        <p:nvSpPr>
          <p:cNvPr id="7" name="TextBox 6">
            <a:extLst>
              <a:ext uri="{FF2B5EF4-FFF2-40B4-BE49-F238E27FC236}">
                <a16:creationId xmlns:a16="http://schemas.microsoft.com/office/drawing/2014/main" id="{AB8A024E-692A-48A3-96FE-A3B138AE6F4F}"/>
              </a:ext>
            </a:extLst>
          </p:cNvPr>
          <p:cNvSpPr txBox="1"/>
          <p:nvPr/>
        </p:nvSpPr>
        <p:spPr>
          <a:xfrm>
            <a:off x="525345" y="5519090"/>
            <a:ext cx="6511030" cy="1200329"/>
          </a:xfrm>
          <a:prstGeom prst="rect">
            <a:avLst/>
          </a:prstGeom>
          <a:noFill/>
        </p:spPr>
        <p:txBody>
          <a:bodyPr wrap="square" rtlCol="0">
            <a:spAutoFit/>
          </a:bodyPr>
          <a:lstStyle/>
          <a:p>
            <a:r>
              <a:rPr lang="en-US"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Presented by </a:t>
            </a:r>
            <a:r>
              <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ADMIN Core – Mentoring Program</a:t>
            </a:r>
          </a:p>
          <a:p>
            <a:r>
              <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NIH COBRE Grant: GM121342</a:t>
            </a:r>
          </a:p>
          <a:p>
            <a:r>
              <a:rPr lang="en-US" sz="2400" b="1" dirty="0">
                <a:solidFill>
                  <a:schemeClr val="bg1"/>
                </a:solidFill>
                <a:latin typeface="Calibri" panose="020F0502020204030204" pitchFamily="34" charset="0"/>
                <a:cs typeface="Times New Roman" panose="02020603050405020304" pitchFamily="18" charset="0"/>
              </a:rPr>
              <a:t>SC TRIMH Center: 0948</a:t>
            </a:r>
            <a:endParaRPr lang="en-US" sz="2400" dirty="0">
              <a:solidFill>
                <a:schemeClr val="bg1"/>
              </a:solidFill>
            </a:endParaRPr>
          </a:p>
        </p:txBody>
      </p:sp>
      <p:pic>
        <p:nvPicPr>
          <p:cNvPr id="6" name="Picture 5" descr="A close up of a sign&#10;&#10;Description automatically generated">
            <a:extLst>
              <a:ext uri="{FF2B5EF4-FFF2-40B4-BE49-F238E27FC236}">
                <a16:creationId xmlns:a16="http://schemas.microsoft.com/office/drawing/2014/main" id="{23534C36-4B3B-2783-08E2-51AF67C614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8474" y="5374386"/>
            <a:ext cx="1509912" cy="549059"/>
          </a:xfrm>
          <a:prstGeom prst="rect">
            <a:avLst/>
          </a:prstGeom>
        </p:spPr>
      </p:pic>
      <p:pic>
        <p:nvPicPr>
          <p:cNvPr id="11" name="Picture 10">
            <a:extLst>
              <a:ext uri="{FF2B5EF4-FFF2-40B4-BE49-F238E27FC236}">
                <a16:creationId xmlns:a16="http://schemas.microsoft.com/office/drawing/2014/main" id="{30BC2871-7A2E-937E-59FD-1FC8324DE347}"/>
              </a:ext>
            </a:extLst>
          </p:cNvPr>
          <p:cNvPicPr>
            <a:picLocks noChangeAspect="1"/>
          </p:cNvPicPr>
          <p:nvPr/>
        </p:nvPicPr>
        <p:blipFill>
          <a:blip r:embed="rId6"/>
          <a:stretch>
            <a:fillRect/>
          </a:stretch>
        </p:blipFill>
        <p:spPr>
          <a:xfrm>
            <a:off x="11137720" y="5890499"/>
            <a:ext cx="856089" cy="836923"/>
          </a:xfrm>
          <a:prstGeom prst="rect">
            <a:avLst/>
          </a:prstGeom>
        </p:spPr>
      </p:pic>
      <p:pic>
        <p:nvPicPr>
          <p:cNvPr id="4" name="Picture 2" descr="http://www.clemson.edu/administration/public-affairs/toolbox/downloads/logos/logos/wordmark-academic.gif">
            <a:extLst>
              <a:ext uri="{FF2B5EF4-FFF2-40B4-BE49-F238E27FC236}">
                <a16:creationId xmlns:a16="http://schemas.microsoft.com/office/drawing/2014/main" id="{AA452323-B88B-EC61-64AF-4F8C5E68E5F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00202" y="4631860"/>
            <a:ext cx="2760791" cy="726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graphical user interface&#10;&#10;Description automatically generated">
            <a:extLst>
              <a:ext uri="{FF2B5EF4-FFF2-40B4-BE49-F238E27FC236}">
                <a16:creationId xmlns:a16="http://schemas.microsoft.com/office/drawing/2014/main" id="{067C2264-79DD-C3F1-A6D8-F1C99482451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46549" y="2082012"/>
            <a:ext cx="2307771" cy="2307771"/>
          </a:xfrm>
          <a:prstGeom prst="rect">
            <a:avLst/>
          </a:prstGeom>
        </p:spPr>
      </p:pic>
      <p:pic>
        <p:nvPicPr>
          <p:cNvPr id="10" name="Picture 9">
            <a:extLst>
              <a:ext uri="{FF2B5EF4-FFF2-40B4-BE49-F238E27FC236}">
                <a16:creationId xmlns:a16="http://schemas.microsoft.com/office/drawing/2014/main" id="{BCE16628-9123-00A0-3641-451BB8687981}"/>
              </a:ext>
            </a:extLst>
          </p:cNvPr>
          <p:cNvPicPr>
            <a:picLocks noChangeAspect="1"/>
          </p:cNvPicPr>
          <p:nvPr/>
        </p:nvPicPr>
        <p:blipFill>
          <a:blip r:embed="rId9"/>
          <a:stretch>
            <a:fillRect/>
          </a:stretch>
        </p:blipFill>
        <p:spPr>
          <a:xfrm>
            <a:off x="10254055" y="5295064"/>
            <a:ext cx="1000265" cy="647790"/>
          </a:xfrm>
          <a:prstGeom prst="rect">
            <a:avLst/>
          </a:prstGeom>
        </p:spPr>
      </p:pic>
      <p:sp>
        <p:nvSpPr>
          <p:cNvPr id="12" name="TextBox 11">
            <a:extLst>
              <a:ext uri="{FF2B5EF4-FFF2-40B4-BE49-F238E27FC236}">
                <a16:creationId xmlns:a16="http://schemas.microsoft.com/office/drawing/2014/main" id="{333383A5-5907-4662-EA8F-C1CD0AF7F709}"/>
              </a:ext>
            </a:extLst>
          </p:cNvPr>
          <p:cNvSpPr txBox="1"/>
          <p:nvPr/>
        </p:nvSpPr>
        <p:spPr>
          <a:xfrm>
            <a:off x="8946549" y="1562936"/>
            <a:ext cx="2414444" cy="276999"/>
          </a:xfrm>
          <a:prstGeom prst="rect">
            <a:avLst/>
          </a:prstGeom>
          <a:noFill/>
        </p:spPr>
        <p:txBody>
          <a:bodyPr wrap="none" rtlCol="0">
            <a:spAutoFit/>
          </a:bodyPr>
          <a:lstStyle/>
          <a:p>
            <a:r>
              <a:rPr lang="en-US" sz="1200" b="1" i="1" dirty="0">
                <a:solidFill>
                  <a:schemeClr val="bg2">
                    <a:lumMod val="50000"/>
                  </a:schemeClr>
                </a:solidFill>
                <a:latin typeface="Arial" panose="020B0604020202020204" pitchFamily="34" charset="0"/>
                <a:cs typeface="Arial" panose="020B0604020202020204" pitchFamily="34" charset="0"/>
              </a:rPr>
              <a:t>Elevating Human Performance</a:t>
            </a:r>
          </a:p>
        </p:txBody>
      </p:sp>
      <p:cxnSp>
        <p:nvCxnSpPr>
          <p:cNvPr id="15" name="Straight Connector 14">
            <a:extLst>
              <a:ext uri="{FF2B5EF4-FFF2-40B4-BE49-F238E27FC236}">
                <a16:creationId xmlns:a16="http://schemas.microsoft.com/office/drawing/2014/main" id="{25F12049-174C-E084-C2D0-53C4393D0184}"/>
              </a:ext>
            </a:extLst>
          </p:cNvPr>
          <p:cNvCxnSpPr/>
          <p:nvPr/>
        </p:nvCxnSpPr>
        <p:spPr>
          <a:xfrm>
            <a:off x="8600202" y="1582057"/>
            <a:ext cx="3156369"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281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603E3-737D-84C9-97E3-51A5E6CEAE8A}"/>
              </a:ext>
            </a:extLst>
          </p:cNvPr>
          <p:cNvSpPr>
            <a:spLocks noGrp="1"/>
          </p:cNvSpPr>
          <p:nvPr>
            <p:ph type="title"/>
          </p:nvPr>
        </p:nvSpPr>
        <p:spPr>
          <a:xfrm>
            <a:off x="220435" y="365125"/>
            <a:ext cx="11666765" cy="1325563"/>
          </a:xfrm>
        </p:spPr>
        <p:txBody>
          <a:bodyPr>
            <a:normAutofit/>
          </a:bodyPr>
          <a:lstStyle/>
          <a:p>
            <a:r>
              <a:rPr lang="en-US" sz="3600" dirty="0">
                <a:effectLst/>
                <a:ea typeface="Aptos" panose="020B0004020202020204" pitchFamily="34" charset="0"/>
              </a:rPr>
              <a:t>2. Produce High-Quality Research – </a:t>
            </a:r>
            <a:r>
              <a:rPr lang="en-US" sz="3600" dirty="0">
                <a:ea typeface="Aptos" panose="020B0004020202020204" pitchFamily="34" charset="0"/>
              </a:rPr>
              <a:t>Visibility?</a:t>
            </a:r>
            <a:endParaRPr lang="en-US" sz="3600" dirty="0"/>
          </a:p>
        </p:txBody>
      </p:sp>
      <p:sp>
        <p:nvSpPr>
          <p:cNvPr id="3" name="Content Placeholder 2">
            <a:extLst>
              <a:ext uri="{FF2B5EF4-FFF2-40B4-BE49-F238E27FC236}">
                <a16:creationId xmlns:a16="http://schemas.microsoft.com/office/drawing/2014/main" id="{DE758369-BCFC-FE6C-D028-05D2E314085F}"/>
              </a:ext>
            </a:extLst>
          </p:cNvPr>
          <p:cNvSpPr>
            <a:spLocks noGrp="1"/>
          </p:cNvSpPr>
          <p:nvPr>
            <p:ph idx="1"/>
          </p:nvPr>
        </p:nvSpPr>
        <p:spPr>
          <a:xfrm>
            <a:off x="529317" y="1139144"/>
            <a:ext cx="11049000" cy="4351338"/>
          </a:xfrm>
        </p:spPr>
        <p:txBody>
          <a:bodyPr>
            <a:normAutofit/>
          </a:bodyPr>
          <a:lstStyle/>
          <a:p>
            <a:pPr marL="0" indent="0">
              <a:buNone/>
            </a:pPr>
            <a:endParaRPr lang="en-US" sz="3200" dirty="0"/>
          </a:p>
          <a:p>
            <a:r>
              <a:rPr lang="en-US" u="sng" dirty="0"/>
              <a:t>Publish and Present</a:t>
            </a:r>
          </a:p>
          <a:p>
            <a:pPr lvl="1"/>
            <a:r>
              <a:rPr lang="en-US" dirty="0"/>
              <a:t>Target peer-reviewed journals with high impact factors in your field</a:t>
            </a:r>
          </a:p>
          <a:p>
            <a:pPr lvl="1"/>
            <a:r>
              <a:rPr lang="en-US" dirty="0"/>
              <a:t>Prioritize conferences –strategy for maximum impact, visibility, networking</a:t>
            </a:r>
          </a:p>
          <a:p>
            <a:pPr lvl="1"/>
            <a:r>
              <a:rPr lang="en-US" dirty="0"/>
              <a:t>Publish a steady stream of publications – visibility, authority</a:t>
            </a:r>
          </a:p>
          <a:p>
            <a:pPr lvl="1"/>
            <a:r>
              <a:rPr lang="en-US" dirty="0"/>
              <a:t>Collaborate with the experts in the field – co-authorship &amp; co-application</a:t>
            </a:r>
          </a:p>
          <a:p>
            <a:pPr lvl="1"/>
            <a:r>
              <a:rPr lang="en-US" dirty="0"/>
              <a:t>Rigor and Reproducibility</a:t>
            </a:r>
          </a:p>
          <a:p>
            <a:pPr lvl="1"/>
            <a:endParaRPr lang="en-US" sz="2800" dirty="0"/>
          </a:p>
          <a:p>
            <a:pPr lvl="1"/>
            <a:endParaRPr lang="en-US" sz="2800" dirty="0"/>
          </a:p>
          <a:p>
            <a:pPr marL="0" indent="0">
              <a:buNone/>
            </a:pPr>
            <a:endParaRPr lang="en-US" sz="3200" dirty="0"/>
          </a:p>
        </p:txBody>
      </p:sp>
      <p:graphicFrame>
        <p:nvGraphicFramePr>
          <p:cNvPr id="4" name="Diagram 3">
            <a:extLst>
              <a:ext uri="{FF2B5EF4-FFF2-40B4-BE49-F238E27FC236}">
                <a16:creationId xmlns:a16="http://schemas.microsoft.com/office/drawing/2014/main" id="{C0E0D714-2C2E-14C0-4B71-34578873EDE3}"/>
              </a:ext>
            </a:extLst>
          </p:cNvPr>
          <p:cNvGraphicFramePr/>
          <p:nvPr>
            <p:extLst>
              <p:ext uri="{D42A27DB-BD31-4B8C-83A1-F6EECF244321}">
                <p14:modId xmlns:p14="http://schemas.microsoft.com/office/powerpoint/2010/main" val="3831339549"/>
              </p:ext>
            </p:extLst>
          </p:nvPr>
        </p:nvGraphicFramePr>
        <p:xfrm>
          <a:off x="409121" y="2464707"/>
          <a:ext cx="1137375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9687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603E3-737D-84C9-97E3-51A5E6CEAE8A}"/>
              </a:ext>
            </a:extLst>
          </p:cNvPr>
          <p:cNvSpPr>
            <a:spLocks noGrp="1"/>
          </p:cNvSpPr>
          <p:nvPr>
            <p:ph type="title"/>
          </p:nvPr>
        </p:nvSpPr>
        <p:spPr>
          <a:xfrm>
            <a:off x="220435" y="365125"/>
            <a:ext cx="11666765" cy="1325563"/>
          </a:xfrm>
        </p:spPr>
        <p:txBody>
          <a:bodyPr>
            <a:normAutofit/>
          </a:bodyPr>
          <a:lstStyle/>
          <a:p>
            <a:r>
              <a:rPr lang="en-US" sz="3600" dirty="0">
                <a:effectLst/>
                <a:ea typeface="Aptos" panose="020B0004020202020204" pitchFamily="34" charset="0"/>
              </a:rPr>
              <a:t>2. Produce High-Quality Research – Research Funding?</a:t>
            </a:r>
            <a:endParaRPr lang="en-US" sz="3600" dirty="0"/>
          </a:p>
        </p:txBody>
      </p:sp>
      <p:sp>
        <p:nvSpPr>
          <p:cNvPr id="3" name="Content Placeholder 2">
            <a:extLst>
              <a:ext uri="{FF2B5EF4-FFF2-40B4-BE49-F238E27FC236}">
                <a16:creationId xmlns:a16="http://schemas.microsoft.com/office/drawing/2014/main" id="{DE758369-BCFC-FE6C-D028-05D2E314085F}"/>
              </a:ext>
            </a:extLst>
          </p:cNvPr>
          <p:cNvSpPr>
            <a:spLocks noGrp="1"/>
          </p:cNvSpPr>
          <p:nvPr>
            <p:ph idx="1"/>
          </p:nvPr>
        </p:nvSpPr>
        <p:spPr>
          <a:xfrm>
            <a:off x="571500" y="1531030"/>
            <a:ext cx="11049000" cy="4351338"/>
          </a:xfrm>
        </p:spPr>
        <p:txBody>
          <a:bodyPr/>
          <a:lstStyle/>
          <a:p>
            <a:pPr marL="0" indent="0">
              <a:buNone/>
            </a:pPr>
            <a:endParaRPr lang="en-US" dirty="0"/>
          </a:p>
          <a:p>
            <a:r>
              <a:rPr lang="en-US" sz="2400" dirty="0"/>
              <a:t>Secure funding  - NIH, NSF, Foundations, etc.</a:t>
            </a:r>
          </a:p>
          <a:p>
            <a:r>
              <a:rPr lang="en-US" sz="2400" dirty="0"/>
              <a:t>At NIH - Which Institute? Which Study Section?</a:t>
            </a:r>
          </a:p>
          <a:p>
            <a:r>
              <a:rPr lang="en-US" sz="2400" dirty="0"/>
              <a:t>At NSF – Which Directorate? Which Division, Which Program?</a:t>
            </a:r>
          </a:p>
          <a:p>
            <a:r>
              <a:rPr lang="en-US" sz="2400" dirty="0"/>
              <a:t>Perfect grant applications – no mistakes</a:t>
            </a:r>
          </a:p>
          <a:p>
            <a:endParaRPr lang="en-US" sz="2400" dirty="0"/>
          </a:p>
          <a:p>
            <a:pPr marL="0" indent="0">
              <a:buNone/>
            </a:pPr>
            <a:endParaRPr lang="en-US" sz="2400" dirty="0"/>
          </a:p>
          <a:p>
            <a:pPr lvl="1"/>
            <a:endParaRPr lang="en-US" dirty="0"/>
          </a:p>
          <a:p>
            <a:pPr lvl="1"/>
            <a:endParaRPr lang="en-US" dirty="0"/>
          </a:p>
          <a:p>
            <a:pPr marL="0" indent="0">
              <a:buNone/>
            </a:pPr>
            <a:endParaRPr lang="en-US" dirty="0"/>
          </a:p>
        </p:txBody>
      </p:sp>
      <p:sp>
        <p:nvSpPr>
          <p:cNvPr id="6" name="TextBox 5">
            <a:extLst>
              <a:ext uri="{FF2B5EF4-FFF2-40B4-BE49-F238E27FC236}">
                <a16:creationId xmlns:a16="http://schemas.microsoft.com/office/drawing/2014/main" id="{C0F93AD3-26F0-1817-7A44-7801723380E8}"/>
              </a:ext>
            </a:extLst>
          </p:cNvPr>
          <p:cNvSpPr txBox="1"/>
          <p:nvPr/>
        </p:nvSpPr>
        <p:spPr>
          <a:xfrm>
            <a:off x="2110013" y="4128042"/>
            <a:ext cx="8645071" cy="1754326"/>
          </a:xfrm>
          <a:prstGeom prst="rect">
            <a:avLst/>
          </a:prstGeom>
          <a:noFill/>
          <a:ln w="38100">
            <a:solidFill>
              <a:srgbClr val="FF0000"/>
            </a:solidFill>
          </a:ln>
        </p:spPr>
        <p:txBody>
          <a:bodyPr wrap="square">
            <a:spAutoFit/>
          </a:bodyPr>
          <a:lstStyle/>
          <a:p>
            <a:r>
              <a:rPr lang="en-US" b="0" i="1" dirty="0">
                <a:solidFill>
                  <a:srgbClr val="111111"/>
                </a:solidFill>
                <a:effectLst/>
                <a:highlight>
                  <a:srgbClr val="FFFFFF"/>
                </a:highlight>
                <a:latin typeface="Aptos" panose="020B0004020202020204" pitchFamily="34" charset="0"/>
              </a:rPr>
              <a:t>“In the current </a:t>
            </a:r>
            <a:r>
              <a:rPr lang="en-US" b="1" i="1" dirty="0">
                <a:solidFill>
                  <a:srgbClr val="111111"/>
                </a:solidFill>
                <a:effectLst/>
                <a:latin typeface="Aptos" panose="020B0004020202020204" pitchFamily="34" charset="0"/>
              </a:rPr>
              <a:t>funding</a:t>
            </a:r>
            <a:r>
              <a:rPr lang="en-US" b="0" i="1" dirty="0">
                <a:solidFill>
                  <a:srgbClr val="111111"/>
                </a:solidFill>
                <a:effectLst/>
                <a:highlight>
                  <a:srgbClr val="FFFFFF"/>
                </a:highlight>
                <a:latin typeface="Aptos" panose="020B0004020202020204" pitchFamily="34" charset="0"/>
              </a:rPr>
              <a:t> environment, preparing an outstanding grant proposal is critical, as even minute deficiencies can potentially lead to rejection. Furthermore, publications in reputable journals are crucial to disseminate research findings and promote career development”. </a:t>
            </a:r>
          </a:p>
          <a:p>
            <a:endParaRPr lang="en-US" b="0" i="0" dirty="0">
              <a:solidFill>
                <a:srgbClr val="111111"/>
              </a:solidFill>
              <a:effectLst/>
              <a:highlight>
                <a:srgbClr val="FFFFFF"/>
              </a:highlight>
              <a:latin typeface="Aptos" panose="020B0004020202020204" pitchFamily="34" charset="0"/>
            </a:endParaRPr>
          </a:p>
          <a:p>
            <a:r>
              <a:rPr lang="en-US" b="0" i="0" dirty="0">
                <a:solidFill>
                  <a:srgbClr val="111111"/>
                </a:solidFill>
                <a:effectLst/>
                <a:highlight>
                  <a:srgbClr val="FFFFFF"/>
                </a:highlight>
                <a:latin typeface="Aptos" panose="020B0004020202020204" pitchFamily="34" charset="0"/>
              </a:rPr>
              <a:t>			</a:t>
            </a:r>
            <a:r>
              <a:rPr lang="en-US" b="0" i="0" dirty="0" err="1">
                <a:solidFill>
                  <a:srgbClr val="111111"/>
                </a:solidFill>
                <a:effectLst/>
                <a:highlight>
                  <a:srgbClr val="FFFFFF"/>
                </a:highlight>
                <a:latin typeface="Aptos" panose="020B0004020202020204" pitchFamily="34" charset="0"/>
              </a:rPr>
              <a:t>Ardehali</a:t>
            </a:r>
            <a:r>
              <a:rPr lang="en-US" b="0" i="0" dirty="0">
                <a:solidFill>
                  <a:srgbClr val="111111"/>
                </a:solidFill>
                <a:effectLst/>
                <a:highlight>
                  <a:srgbClr val="FFFFFF"/>
                </a:highlight>
                <a:latin typeface="Aptos" panose="020B0004020202020204" pitchFamily="34" charset="0"/>
              </a:rPr>
              <a:t>, H. Circulation Research 114: 1231-1234, 2014.</a:t>
            </a:r>
            <a:endParaRPr lang="en-US" dirty="0">
              <a:latin typeface="Aptos" panose="020B0004020202020204" pitchFamily="34" charset="0"/>
            </a:endParaRPr>
          </a:p>
        </p:txBody>
      </p:sp>
    </p:spTree>
    <p:extLst>
      <p:ext uri="{BB962C8B-B14F-4D97-AF65-F5344CB8AC3E}">
        <p14:creationId xmlns:p14="http://schemas.microsoft.com/office/powerpoint/2010/main" val="1396701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D4F1B-7B61-C7D1-DA6D-8645D42B8AB3}"/>
              </a:ext>
            </a:extLst>
          </p:cNvPr>
          <p:cNvSpPr>
            <a:spLocks noGrp="1"/>
          </p:cNvSpPr>
          <p:nvPr>
            <p:ph type="title"/>
          </p:nvPr>
        </p:nvSpPr>
        <p:spPr/>
        <p:txBody>
          <a:bodyPr/>
          <a:lstStyle/>
          <a:p>
            <a:r>
              <a:rPr lang="en-US" sz="3600" kern="100" dirty="0">
                <a:effectLst/>
                <a:ea typeface="Aptos" panose="020B0004020202020204" pitchFamily="34" charset="0"/>
              </a:rPr>
              <a:t>3. Engage in Professional Service</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0B1010E5-CC48-86E5-64CE-E6862BA40EE5}"/>
              </a:ext>
            </a:extLst>
          </p:cNvPr>
          <p:cNvSpPr>
            <a:spLocks noGrp="1"/>
          </p:cNvSpPr>
          <p:nvPr>
            <p:ph idx="1"/>
          </p:nvPr>
        </p:nvSpPr>
        <p:spPr>
          <a:xfrm>
            <a:off x="707571" y="767418"/>
            <a:ext cx="10515600" cy="5456910"/>
          </a:xfrm>
        </p:spPr>
        <p:txBody>
          <a:bodyPr>
            <a:normAutofit/>
          </a:bodyPr>
          <a:lstStyle/>
          <a:p>
            <a:endParaRPr lang="en-US" dirty="0"/>
          </a:p>
          <a:p>
            <a:pPr marL="0" indent="0">
              <a:buNone/>
            </a:pPr>
            <a:r>
              <a:rPr lang="en-US" dirty="0"/>
              <a:t>Volunteer!!</a:t>
            </a:r>
          </a:p>
          <a:p>
            <a:pPr lvl="1"/>
            <a:r>
              <a:rPr lang="en-US" dirty="0"/>
              <a:t>Study section membership</a:t>
            </a:r>
          </a:p>
          <a:p>
            <a:pPr lvl="1"/>
            <a:endParaRPr lang="en-US" dirty="0"/>
          </a:p>
          <a:p>
            <a:pPr lvl="1"/>
            <a:endParaRPr lang="en-US" dirty="0"/>
          </a:p>
          <a:p>
            <a:pPr lvl="1"/>
            <a:endParaRPr lang="en-US" dirty="0"/>
          </a:p>
          <a:p>
            <a:pPr lvl="1"/>
            <a:endParaRPr lang="en-US" dirty="0"/>
          </a:p>
          <a:p>
            <a:pPr lvl="1"/>
            <a:r>
              <a:rPr lang="en-US" dirty="0"/>
              <a:t>Journal manuscript reviewer – tremendous benefits for research direction</a:t>
            </a:r>
          </a:p>
          <a:p>
            <a:pPr lvl="1"/>
            <a:endParaRPr lang="en-US" dirty="0"/>
          </a:p>
          <a:p>
            <a:pPr lvl="1"/>
            <a:r>
              <a:rPr lang="en-US" dirty="0"/>
              <a:t>Editorial board membership – check on journal policies and best practices</a:t>
            </a:r>
          </a:p>
          <a:p>
            <a:pPr lvl="1"/>
            <a:endParaRPr lang="en-US" dirty="0"/>
          </a:p>
          <a:p>
            <a:pPr lvl="1"/>
            <a:r>
              <a:rPr lang="en-US" dirty="0"/>
              <a:t>Professional society committee membership – need to start somewhere to reach national and international leadership status – IDEAL for Networking!!</a:t>
            </a:r>
          </a:p>
        </p:txBody>
      </p:sp>
      <p:sp>
        <p:nvSpPr>
          <p:cNvPr id="5" name="TextBox 4">
            <a:extLst>
              <a:ext uri="{FF2B5EF4-FFF2-40B4-BE49-F238E27FC236}">
                <a16:creationId xmlns:a16="http://schemas.microsoft.com/office/drawing/2014/main" id="{09F3CD4C-05DB-A2CA-7FF3-E96E22591851}"/>
              </a:ext>
            </a:extLst>
          </p:cNvPr>
          <p:cNvSpPr txBox="1"/>
          <p:nvPr/>
        </p:nvSpPr>
        <p:spPr>
          <a:xfrm>
            <a:off x="1103086" y="2472653"/>
            <a:ext cx="8374742" cy="473976"/>
          </a:xfrm>
          <a:prstGeom prst="rect">
            <a:avLst/>
          </a:prstGeom>
          <a:noFill/>
        </p:spPr>
        <p:txBody>
          <a:bodyPr wrap="square">
            <a:spAutoFit/>
          </a:bodyPr>
          <a:lstStyle/>
          <a:p>
            <a:pPr marL="457200" marR="0">
              <a:lnSpc>
                <a:spcPct val="107000"/>
              </a:lnSpc>
              <a:spcBef>
                <a:spcPts val="0"/>
              </a:spcBef>
              <a:spcAft>
                <a:spcPts val="0"/>
              </a:spcAft>
            </a:pPr>
            <a:r>
              <a:rPr lang="en-US" sz="2400" u="sng" kern="100" dirty="0">
                <a:solidFill>
                  <a:srgbClr val="0000FF"/>
                </a:solidFill>
                <a:effectLst/>
                <a:latin typeface="Aptos" panose="020B0004020202020204" pitchFamily="34" charset="0"/>
                <a:ea typeface="Aptos" panose="020B0004020202020204" pitchFamily="34" charset="0"/>
                <a:cs typeface="Times New Roman" panose="02020603050405020304" pitchFamily="18" charset="0"/>
                <a:hlinkClick r:id="rId2"/>
              </a:rPr>
              <a:t>Becoming a Peer Reviewer | </a:t>
            </a:r>
            <a:r>
              <a:rPr lang="en-US" sz="2400" u="sng" kern="100" dirty="0" err="1">
                <a:solidFill>
                  <a:srgbClr val="0000FF"/>
                </a:solidFill>
                <a:effectLst/>
                <a:latin typeface="Aptos" panose="020B0004020202020204" pitchFamily="34" charset="0"/>
                <a:ea typeface="Aptos" panose="020B0004020202020204" pitchFamily="34" charset="0"/>
                <a:cs typeface="Times New Roman" panose="02020603050405020304" pitchFamily="18" charset="0"/>
                <a:hlinkClick r:id="rId2"/>
              </a:rPr>
              <a:t>grants.nih.gov</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FCBF69CC-54FE-C4C1-B066-88BB2F6C2948}"/>
              </a:ext>
            </a:extLst>
          </p:cNvPr>
          <p:cNvSpPr txBox="1"/>
          <p:nvPr/>
        </p:nvSpPr>
        <p:spPr>
          <a:xfrm>
            <a:off x="1578428" y="3080375"/>
            <a:ext cx="8262257" cy="830997"/>
          </a:xfrm>
          <a:prstGeom prst="rect">
            <a:avLst/>
          </a:prstGeom>
          <a:noFill/>
        </p:spPr>
        <p:txBody>
          <a:bodyPr wrap="square">
            <a:spAutoFit/>
          </a:bodyPr>
          <a:lstStyle/>
          <a:p>
            <a:r>
              <a:rPr lang="en-US" sz="2400" u="sng" dirty="0">
                <a:solidFill>
                  <a:srgbClr val="0000FF"/>
                </a:solidFill>
                <a:effectLst/>
                <a:latin typeface="Aptos" panose="020B0004020202020204" pitchFamily="34" charset="0"/>
                <a:ea typeface="Aptos" panose="020B0004020202020204" pitchFamily="34" charset="0"/>
                <a:cs typeface="Times New Roman" panose="02020603050405020304" pitchFamily="18" charset="0"/>
                <a:hlinkClick r:id="rId3"/>
              </a:rPr>
              <a:t>How Scientists Are Selected to Be Members of a Chartered Review Group | NIH Center for Scientific Review</a:t>
            </a:r>
            <a:r>
              <a:rPr lang="en-US" sz="2400" dirty="0">
                <a:effectLst/>
                <a:latin typeface="Aptos" panose="020B0004020202020204" pitchFamily="34" charset="0"/>
                <a:ea typeface="Aptos" panose="020B0004020202020204" pitchFamily="34" charset="0"/>
                <a:cs typeface="Times New Roman" panose="02020603050405020304" pitchFamily="18" charset="0"/>
              </a:rPr>
              <a:t> . </a:t>
            </a:r>
            <a:endParaRPr lang="en-US" sz="2400" dirty="0"/>
          </a:p>
        </p:txBody>
      </p:sp>
    </p:spTree>
    <p:extLst>
      <p:ext uri="{BB962C8B-B14F-4D97-AF65-F5344CB8AC3E}">
        <p14:creationId xmlns:p14="http://schemas.microsoft.com/office/powerpoint/2010/main" val="381634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64F62-0753-5C40-6220-679347F85966}"/>
              </a:ext>
            </a:extLst>
          </p:cNvPr>
          <p:cNvSpPr>
            <a:spLocks noGrp="1"/>
          </p:cNvSpPr>
          <p:nvPr>
            <p:ph type="title"/>
          </p:nvPr>
        </p:nvSpPr>
        <p:spPr/>
        <p:txBody>
          <a:bodyPr>
            <a:normAutofit/>
          </a:bodyPr>
          <a:lstStyle/>
          <a:p>
            <a:r>
              <a:rPr lang="en-US" sz="3600" dirty="0">
                <a:effectLst/>
                <a:ea typeface="Aptos" panose="020B0004020202020204" pitchFamily="34" charset="0"/>
              </a:rPr>
              <a:t>4. Build a Productive and Resilient Research Team via Graduate Student Mentorship</a:t>
            </a:r>
            <a:endParaRPr lang="en-US" sz="3600" dirty="0"/>
          </a:p>
        </p:txBody>
      </p:sp>
      <p:sp>
        <p:nvSpPr>
          <p:cNvPr id="3" name="Content Placeholder 2">
            <a:extLst>
              <a:ext uri="{FF2B5EF4-FFF2-40B4-BE49-F238E27FC236}">
                <a16:creationId xmlns:a16="http://schemas.microsoft.com/office/drawing/2014/main" id="{79A9E2DB-59A1-D3DA-AD84-95CF7F5D70D8}"/>
              </a:ext>
            </a:extLst>
          </p:cNvPr>
          <p:cNvSpPr>
            <a:spLocks noGrp="1"/>
          </p:cNvSpPr>
          <p:nvPr>
            <p:ph idx="1"/>
          </p:nvPr>
        </p:nvSpPr>
        <p:spPr>
          <a:xfrm>
            <a:off x="838200" y="2141537"/>
            <a:ext cx="10515600" cy="4351338"/>
          </a:xfrm>
        </p:spPr>
        <p:txBody>
          <a:bodyPr/>
          <a:lstStyle/>
          <a:p>
            <a:pPr marL="0" indent="0">
              <a:buNone/>
            </a:pPr>
            <a:r>
              <a:rPr lang="en-US" dirty="0"/>
              <a:t>Select the right graduate students – due diligence</a:t>
            </a:r>
          </a:p>
          <a:p>
            <a:pPr marL="0" indent="0">
              <a:buNone/>
            </a:pPr>
            <a:endParaRPr lang="en-US" dirty="0"/>
          </a:p>
          <a:p>
            <a:pPr lvl="1"/>
            <a:r>
              <a:rPr lang="en-US" dirty="0"/>
              <a:t>Must have skills, motivation, be engaged, be determined, be a team player, must fit with you and your group</a:t>
            </a:r>
          </a:p>
          <a:p>
            <a:pPr lvl="1"/>
            <a:r>
              <a:rPr lang="en-US" dirty="0"/>
              <a:t>Become a mentor rather than an advisor</a:t>
            </a:r>
          </a:p>
          <a:p>
            <a:pPr lvl="1"/>
            <a:r>
              <a:rPr lang="en-US" dirty="0"/>
              <a:t>Be present – be attentive – set rules for productivity – require accountability</a:t>
            </a:r>
          </a:p>
          <a:p>
            <a:pPr lvl="1"/>
            <a:r>
              <a:rPr lang="en-US" dirty="0"/>
              <a:t>Do wellness check – </a:t>
            </a:r>
          </a:p>
          <a:p>
            <a:pPr lvl="1"/>
            <a:r>
              <a:rPr lang="en-US" dirty="0"/>
              <a:t>Empathy</a:t>
            </a:r>
          </a:p>
        </p:txBody>
      </p:sp>
    </p:spTree>
    <p:extLst>
      <p:ext uri="{BB962C8B-B14F-4D97-AF65-F5344CB8AC3E}">
        <p14:creationId xmlns:p14="http://schemas.microsoft.com/office/powerpoint/2010/main" val="510668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923B1-0654-7FF9-7324-830348E9D823}"/>
              </a:ext>
            </a:extLst>
          </p:cNvPr>
          <p:cNvSpPr>
            <a:spLocks noGrp="1"/>
          </p:cNvSpPr>
          <p:nvPr>
            <p:ph type="title"/>
          </p:nvPr>
        </p:nvSpPr>
        <p:spPr/>
        <p:txBody>
          <a:bodyPr/>
          <a:lstStyle/>
          <a:p>
            <a:r>
              <a:rPr lang="en-US" sz="3600" kern="100" dirty="0">
                <a:effectLst/>
                <a:ea typeface="Aptos" panose="020B0004020202020204" pitchFamily="34" charset="0"/>
              </a:rPr>
              <a:t>5. Participate in Outreach</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A4F24595-3339-1894-5D4B-B4CD2B7ABEB5}"/>
              </a:ext>
            </a:extLst>
          </p:cNvPr>
          <p:cNvSpPr>
            <a:spLocks noGrp="1"/>
          </p:cNvSpPr>
          <p:nvPr>
            <p:ph idx="1"/>
          </p:nvPr>
        </p:nvSpPr>
        <p:spPr/>
        <p:txBody>
          <a:bodyPr/>
          <a:lstStyle/>
          <a:p>
            <a:r>
              <a:rPr lang="en-US" dirty="0"/>
              <a:t>Serve as invited seminar speakers at other institutions</a:t>
            </a:r>
          </a:p>
          <a:p>
            <a:r>
              <a:rPr lang="en-US" dirty="0"/>
              <a:t>Use the opportunity to impress and be impressed</a:t>
            </a:r>
          </a:p>
          <a:p>
            <a:r>
              <a:rPr lang="en-US" dirty="0"/>
              <a:t>Press releases – work with your department and college – know the rules</a:t>
            </a:r>
          </a:p>
          <a:p>
            <a:r>
              <a:rPr lang="en-US" dirty="0"/>
              <a:t>Book chapters – co-editors</a:t>
            </a:r>
          </a:p>
          <a:p>
            <a:endParaRPr lang="en-US" dirty="0"/>
          </a:p>
          <a:p>
            <a:endParaRPr lang="en-US" dirty="0"/>
          </a:p>
        </p:txBody>
      </p:sp>
    </p:spTree>
    <p:extLst>
      <p:ext uri="{BB962C8B-B14F-4D97-AF65-F5344CB8AC3E}">
        <p14:creationId xmlns:p14="http://schemas.microsoft.com/office/powerpoint/2010/main" val="493792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6A698-F2FA-2A26-C698-91549790C9BF}"/>
              </a:ext>
            </a:extLst>
          </p:cNvPr>
          <p:cNvSpPr>
            <a:spLocks noGrp="1"/>
          </p:cNvSpPr>
          <p:nvPr>
            <p:ph type="title"/>
          </p:nvPr>
        </p:nvSpPr>
        <p:spPr/>
        <p:txBody>
          <a:bodyPr>
            <a:normAutofit/>
          </a:bodyPr>
          <a:lstStyle/>
          <a:p>
            <a:r>
              <a:rPr lang="en-US" sz="3600" kern="100" dirty="0">
                <a:effectLst/>
                <a:ea typeface="Aptos" panose="020B0004020202020204" pitchFamily="34" charset="0"/>
              </a:rPr>
              <a:t>6. Work with a Dedicated Mentoring Team for Research and Professional Development</a:t>
            </a:r>
            <a:endParaRPr lang="en-US" sz="7200" dirty="0"/>
          </a:p>
        </p:txBody>
      </p:sp>
      <p:sp>
        <p:nvSpPr>
          <p:cNvPr id="3" name="Content Placeholder 2">
            <a:extLst>
              <a:ext uri="{FF2B5EF4-FFF2-40B4-BE49-F238E27FC236}">
                <a16:creationId xmlns:a16="http://schemas.microsoft.com/office/drawing/2014/main" id="{4D923965-B69B-BAD5-9E64-D8464D200439}"/>
              </a:ext>
            </a:extLst>
          </p:cNvPr>
          <p:cNvSpPr>
            <a:spLocks noGrp="1"/>
          </p:cNvSpPr>
          <p:nvPr>
            <p:ph idx="1"/>
          </p:nvPr>
        </p:nvSpPr>
        <p:spPr/>
        <p:txBody>
          <a:bodyPr/>
          <a:lstStyle/>
          <a:p>
            <a:r>
              <a:rPr lang="en-US" dirty="0"/>
              <a:t>Work closely with your mentoring team</a:t>
            </a:r>
          </a:p>
          <a:p>
            <a:r>
              <a:rPr lang="en-US" dirty="0"/>
              <a:t>Seek help</a:t>
            </a:r>
          </a:p>
          <a:p>
            <a:r>
              <a:rPr lang="en-US" dirty="0"/>
              <a:t>Accept the support from others </a:t>
            </a:r>
          </a:p>
        </p:txBody>
      </p:sp>
    </p:spTree>
    <p:extLst>
      <p:ext uri="{BB962C8B-B14F-4D97-AF65-F5344CB8AC3E}">
        <p14:creationId xmlns:p14="http://schemas.microsoft.com/office/powerpoint/2010/main" val="1436313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C001A-8543-2F09-2B80-4E4A99EDCBD2}"/>
              </a:ext>
            </a:extLst>
          </p:cNvPr>
          <p:cNvSpPr>
            <a:spLocks noGrp="1"/>
          </p:cNvSpPr>
          <p:nvPr>
            <p:ph type="title"/>
          </p:nvPr>
        </p:nvSpPr>
        <p:spPr/>
        <p:txBody>
          <a:bodyPr/>
          <a:lstStyle/>
          <a:p>
            <a:r>
              <a:rPr lang="en-US" dirty="0"/>
              <a:t>Common Obstacles to Work Productivity</a:t>
            </a:r>
          </a:p>
        </p:txBody>
      </p:sp>
      <p:sp>
        <p:nvSpPr>
          <p:cNvPr id="3" name="Content Placeholder 2">
            <a:extLst>
              <a:ext uri="{FF2B5EF4-FFF2-40B4-BE49-F238E27FC236}">
                <a16:creationId xmlns:a16="http://schemas.microsoft.com/office/drawing/2014/main" id="{B15925B2-7EF4-F5C3-B428-1C85DC6913BA}"/>
              </a:ext>
            </a:extLst>
          </p:cNvPr>
          <p:cNvSpPr>
            <a:spLocks noGrp="1"/>
          </p:cNvSpPr>
          <p:nvPr>
            <p:ph idx="1"/>
          </p:nvPr>
        </p:nvSpPr>
        <p:spPr>
          <a:xfrm>
            <a:off x="359229" y="1818371"/>
            <a:ext cx="10515600" cy="4351338"/>
          </a:xfrm>
        </p:spPr>
        <p:txBody>
          <a:bodyPr>
            <a:normAutofit fontScale="92500" lnSpcReduction="10000"/>
          </a:bodyPr>
          <a:lstStyle/>
          <a:p>
            <a:pPr algn="l">
              <a:buFont typeface="Arial" panose="020B0604020202020204" pitchFamily="34" charset="0"/>
              <a:buChar char="•"/>
            </a:pPr>
            <a:endParaRPr lang="en-US" sz="2400" b="0" i="0" dirty="0">
              <a:solidFill>
                <a:srgbClr val="111111"/>
              </a:solidFill>
              <a:effectLst/>
              <a:highlight>
                <a:srgbClr val="FFFFFF"/>
              </a:highlight>
              <a:latin typeface="Aptos" panose="020B0004020202020204" pitchFamily="34" charset="0"/>
            </a:endParaRPr>
          </a:p>
          <a:p>
            <a:pPr algn="l">
              <a:buFont typeface="Arial" panose="020B0604020202020204" pitchFamily="34" charset="0"/>
              <a:buChar char="•"/>
            </a:pPr>
            <a:r>
              <a:rPr lang="en-US" sz="2400" b="0" i="0" dirty="0">
                <a:solidFill>
                  <a:srgbClr val="111111"/>
                </a:solidFill>
                <a:effectLst/>
                <a:highlight>
                  <a:srgbClr val="FFFFFF"/>
                </a:highlight>
                <a:latin typeface="Aptos" panose="020B0004020202020204" pitchFamily="34" charset="0"/>
              </a:rPr>
              <a:t>Anxiety</a:t>
            </a:r>
          </a:p>
          <a:p>
            <a:pPr algn="l">
              <a:buFont typeface="Arial" panose="020B0604020202020204" pitchFamily="34" charset="0"/>
              <a:buChar char="•"/>
            </a:pPr>
            <a:r>
              <a:rPr lang="en-US" sz="2400" b="0" i="0" dirty="0">
                <a:solidFill>
                  <a:srgbClr val="111111"/>
                </a:solidFill>
                <a:effectLst/>
                <a:highlight>
                  <a:srgbClr val="FFFFFF"/>
                </a:highlight>
                <a:latin typeface="Aptos" panose="020B0004020202020204" pitchFamily="34" charset="0"/>
              </a:rPr>
              <a:t>Burnout</a:t>
            </a:r>
          </a:p>
          <a:p>
            <a:pPr algn="l">
              <a:buFont typeface="Arial" panose="020B0604020202020204" pitchFamily="34" charset="0"/>
              <a:buChar char="•"/>
            </a:pPr>
            <a:r>
              <a:rPr lang="en-US" sz="2400" b="0" i="0" dirty="0">
                <a:solidFill>
                  <a:srgbClr val="111111"/>
                </a:solidFill>
                <a:effectLst/>
                <a:highlight>
                  <a:srgbClr val="FFFFFF"/>
                </a:highlight>
                <a:latin typeface="Aptos" panose="020B0004020202020204" pitchFamily="34" charset="0"/>
              </a:rPr>
              <a:t>Lack of sleep</a:t>
            </a:r>
          </a:p>
          <a:p>
            <a:pPr algn="l">
              <a:buFont typeface="Arial" panose="020B0604020202020204" pitchFamily="34" charset="0"/>
              <a:buChar char="•"/>
            </a:pPr>
            <a:r>
              <a:rPr lang="en-US" sz="2400" b="0" i="0" dirty="0">
                <a:solidFill>
                  <a:srgbClr val="111111"/>
                </a:solidFill>
                <a:effectLst/>
                <a:highlight>
                  <a:srgbClr val="FFFFFF"/>
                </a:highlight>
                <a:latin typeface="Aptos" panose="020B0004020202020204" pitchFamily="34" charset="0"/>
              </a:rPr>
              <a:t>Poor time management or decision-making skills</a:t>
            </a:r>
          </a:p>
          <a:p>
            <a:pPr algn="l">
              <a:buFont typeface="Arial" panose="020B0604020202020204" pitchFamily="34" charset="0"/>
              <a:buChar char="•"/>
            </a:pPr>
            <a:r>
              <a:rPr lang="en-US" sz="2400" b="0" i="0" dirty="0">
                <a:solidFill>
                  <a:srgbClr val="111111"/>
                </a:solidFill>
                <a:effectLst/>
                <a:highlight>
                  <a:srgbClr val="FFFFFF"/>
                </a:highlight>
                <a:latin typeface="Aptos" panose="020B0004020202020204" pitchFamily="34" charset="0"/>
              </a:rPr>
              <a:t>Having too many competing priorities</a:t>
            </a:r>
          </a:p>
          <a:p>
            <a:pPr algn="l">
              <a:buFont typeface="Arial" panose="020B0604020202020204" pitchFamily="34" charset="0"/>
              <a:buChar char="•"/>
            </a:pPr>
            <a:r>
              <a:rPr lang="en-US" sz="2400" b="0" i="0" dirty="0">
                <a:solidFill>
                  <a:srgbClr val="111111"/>
                </a:solidFill>
                <a:effectLst/>
                <a:highlight>
                  <a:srgbClr val="FFFFFF"/>
                </a:highlight>
                <a:latin typeface="Aptos" panose="020B0004020202020204" pitchFamily="34" charset="0"/>
              </a:rPr>
              <a:t>Poor communication</a:t>
            </a:r>
          </a:p>
          <a:p>
            <a:pPr algn="l">
              <a:buFont typeface="Arial" panose="020B0604020202020204" pitchFamily="34" charset="0"/>
              <a:buChar char="•"/>
            </a:pPr>
            <a:r>
              <a:rPr lang="en-US" sz="2400" b="0" i="0" dirty="0">
                <a:solidFill>
                  <a:srgbClr val="111111"/>
                </a:solidFill>
                <a:effectLst/>
                <a:highlight>
                  <a:srgbClr val="FFFFFF"/>
                </a:highlight>
                <a:latin typeface="Aptos" panose="020B0004020202020204" pitchFamily="34" charset="0"/>
              </a:rPr>
              <a:t>Procrastination</a:t>
            </a:r>
          </a:p>
          <a:p>
            <a:pPr algn="l">
              <a:buFont typeface="Arial" panose="020B0604020202020204" pitchFamily="34" charset="0"/>
              <a:buChar char="•"/>
            </a:pPr>
            <a:r>
              <a:rPr lang="en-US" sz="2400" dirty="0">
                <a:solidFill>
                  <a:srgbClr val="111111"/>
                </a:solidFill>
                <a:highlight>
                  <a:srgbClr val="FFFFFF"/>
                </a:highlight>
                <a:latin typeface="Aptos" panose="020B0004020202020204" pitchFamily="34" charset="0"/>
              </a:rPr>
              <a:t>Loss of motivation</a:t>
            </a:r>
          </a:p>
          <a:p>
            <a:pPr algn="l">
              <a:buFont typeface="Arial" panose="020B0604020202020204" pitchFamily="34" charset="0"/>
              <a:buChar char="•"/>
            </a:pPr>
            <a:r>
              <a:rPr lang="en-US" sz="2400" b="0" i="0" dirty="0">
                <a:solidFill>
                  <a:srgbClr val="111111"/>
                </a:solidFill>
                <a:effectLst/>
                <a:highlight>
                  <a:srgbClr val="FFFFFF"/>
                </a:highlight>
                <a:latin typeface="Aptos" panose="020B0004020202020204" pitchFamily="34" charset="0"/>
              </a:rPr>
              <a:t>Change</a:t>
            </a:r>
          </a:p>
          <a:p>
            <a:pPr algn="l">
              <a:buFont typeface="Arial" panose="020B0604020202020204" pitchFamily="34" charset="0"/>
              <a:buChar char="•"/>
            </a:pPr>
            <a:r>
              <a:rPr lang="en-US" sz="2400" dirty="0">
                <a:solidFill>
                  <a:srgbClr val="111111"/>
                </a:solidFill>
                <a:highlight>
                  <a:srgbClr val="FFFFFF"/>
                </a:highlight>
                <a:latin typeface="Aptos" panose="020B0004020202020204" pitchFamily="34" charset="0"/>
              </a:rPr>
              <a:t>Lack of incentives</a:t>
            </a:r>
            <a:endParaRPr lang="en-US" sz="2400" b="0" i="0" dirty="0">
              <a:solidFill>
                <a:srgbClr val="111111"/>
              </a:solidFill>
              <a:effectLst/>
              <a:highlight>
                <a:srgbClr val="FFFFFF"/>
              </a:highlight>
              <a:latin typeface="Aptos" panose="020B0004020202020204" pitchFamily="34" charset="0"/>
            </a:endParaRPr>
          </a:p>
          <a:p>
            <a:pPr marL="0" indent="0" algn="l">
              <a:buNone/>
            </a:pPr>
            <a:endParaRPr lang="en-US" sz="2400" b="0" i="0" dirty="0">
              <a:solidFill>
                <a:srgbClr val="111111"/>
              </a:solidFill>
              <a:effectLst/>
              <a:highlight>
                <a:srgbClr val="FFFFFF"/>
              </a:highlight>
              <a:latin typeface="Aptos" panose="020B0004020202020204" pitchFamily="34" charset="0"/>
            </a:endParaRPr>
          </a:p>
          <a:p>
            <a:pPr marL="0" indent="0">
              <a:buNone/>
            </a:pPr>
            <a:endParaRPr lang="en-US" sz="2400" dirty="0">
              <a:latin typeface="Aptos" panose="020B0004020202020204" pitchFamily="34" charset="0"/>
            </a:endParaRPr>
          </a:p>
        </p:txBody>
      </p:sp>
      <p:pic>
        <p:nvPicPr>
          <p:cNvPr id="6146" name="Picture 2" descr="Productivity - Tips to Increase your Productivity on Personal Scale">
            <a:extLst>
              <a:ext uri="{FF2B5EF4-FFF2-40B4-BE49-F238E27FC236}">
                <a16:creationId xmlns:a16="http://schemas.microsoft.com/office/drawing/2014/main" id="{990BFB93-94DF-6BAD-CE7B-C471488EE8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3084" y="2854972"/>
            <a:ext cx="2991572" cy="299157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85C578B-CD47-98BC-412E-8FA3CCF3E74A}"/>
              </a:ext>
            </a:extLst>
          </p:cNvPr>
          <p:cNvSpPr txBox="1"/>
          <p:nvPr/>
        </p:nvSpPr>
        <p:spPr>
          <a:xfrm>
            <a:off x="6192982" y="5846544"/>
            <a:ext cx="609600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Productivity - Tips to Increase your Productivity on Personal Scale (marketing91.com)</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148" name="Picture 4" descr="What is Productivity on a personal scale">
            <a:extLst>
              <a:ext uri="{FF2B5EF4-FFF2-40B4-BE49-F238E27FC236}">
                <a16:creationId xmlns:a16="http://schemas.microsoft.com/office/drawing/2014/main" id="{77709F92-EA0F-F6B3-2A3A-DB83D14852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7561" y="447675"/>
            <a:ext cx="2981325" cy="298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953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12D6D-B0B5-1134-BF70-C4EBC027B1D9}"/>
            </a:ext>
          </a:extLst>
        </p:cNvPr>
        <p:cNvGrpSpPr/>
        <p:nvPr/>
      </p:nvGrpSpPr>
      <p:grpSpPr>
        <a:xfrm>
          <a:off x="0" y="0"/>
          <a:ext cx="0" cy="0"/>
          <a:chOff x="0" y="0"/>
          <a:chExt cx="0" cy="0"/>
        </a:xfrm>
      </p:grpSpPr>
      <p:pic>
        <p:nvPicPr>
          <p:cNvPr id="14" name="Picture Placeholder 13" descr="Data Points Digital background">
            <a:extLst>
              <a:ext uri="{FF2B5EF4-FFF2-40B4-BE49-F238E27FC236}">
                <a16:creationId xmlns:a16="http://schemas.microsoft.com/office/drawing/2014/main" id="{9B1B10B0-FDB1-705E-794A-A0E9FAFB9949}"/>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7452360" cy="6858000"/>
          </a:xfrm>
        </p:spPr>
      </p:pic>
      <p:sp>
        <p:nvSpPr>
          <p:cNvPr id="2" name="TextBox 1">
            <a:extLst>
              <a:ext uri="{FF2B5EF4-FFF2-40B4-BE49-F238E27FC236}">
                <a16:creationId xmlns:a16="http://schemas.microsoft.com/office/drawing/2014/main" id="{0CEE1AE6-C0BF-0246-350B-C825DE41B130}"/>
              </a:ext>
            </a:extLst>
          </p:cNvPr>
          <p:cNvSpPr txBox="1"/>
          <p:nvPr/>
        </p:nvSpPr>
        <p:spPr>
          <a:xfrm>
            <a:off x="1079642" y="4163005"/>
            <a:ext cx="5741286" cy="2044149"/>
          </a:xfrm>
          <a:prstGeom prst="rect">
            <a:avLst/>
          </a:prstGeom>
          <a:noFill/>
        </p:spPr>
        <p:txBody>
          <a:bodyPr wrap="square" rtlCol="0">
            <a:spAutoFit/>
          </a:bodyPr>
          <a:lstStyle/>
          <a:p>
            <a:pPr marL="0" marR="0">
              <a:lnSpc>
                <a:spcPct val="107000"/>
              </a:lnSpc>
              <a:spcBef>
                <a:spcPts val="0"/>
              </a:spcBef>
              <a:spcAft>
                <a:spcPts val="800"/>
              </a:spcAft>
            </a:pPr>
            <a:r>
              <a:rPr lang="en-US" sz="4000" b="1" dirty="0">
                <a:solidFill>
                  <a:schemeClr val="bg1"/>
                </a:solidFill>
                <a:effectLst/>
                <a:latin typeface="Aptos" panose="020B0004020202020204" pitchFamily="34" charset="0"/>
                <a:ea typeface="Times New Roman" panose="02020603050405020304" pitchFamily="18" charset="0"/>
                <a:cs typeface="Calibri" panose="020F0502020204030204" pitchFamily="34" charset="0"/>
              </a:rPr>
              <a:t>Setting individual Strategic Goals and Objectives</a:t>
            </a:r>
            <a:endParaRPr lang="en-US" sz="4000" dirty="0">
              <a:solidFill>
                <a:schemeClr val="bg1"/>
              </a:solidFill>
            </a:endParaRPr>
          </a:p>
        </p:txBody>
      </p:sp>
      <p:sp>
        <p:nvSpPr>
          <p:cNvPr id="4" name="TextBox 3">
            <a:extLst>
              <a:ext uri="{FF2B5EF4-FFF2-40B4-BE49-F238E27FC236}">
                <a16:creationId xmlns:a16="http://schemas.microsoft.com/office/drawing/2014/main" id="{17309366-9342-4688-5F89-0E1560A0B552}"/>
              </a:ext>
            </a:extLst>
          </p:cNvPr>
          <p:cNvSpPr txBox="1"/>
          <p:nvPr/>
        </p:nvSpPr>
        <p:spPr>
          <a:xfrm>
            <a:off x="8733118" y="3135086"/>
            <a:ext cx="3001206" cy="830997"/>
          </a:xfrm>
          <a:prstGeom prst="rect">
            <a:avLst/>
          </a:prstGeom>
          <a:noFill/>
        </p:spPr>
        <p:txBody>
          <a:bodyPr wrap="none" rtlCol="0">
            <a:spAutoFit/>
          </a:bodyPr>
          <a:lstStyle/>
          <a:p>
            <a:endParaRPr lang="en-US" sz="2400" dirty="0"/>
          </a:p>
          <a:p>
            <a:pPr algn="r"/>
            <a:endParaRPr lang="en-US" sz="2400" dirty="0"/>
          </a:p>
        </p:txBody>
      </p:sp>
      <p:pic>
        <p:nvPicPr>
          <p:cNvPr id="2050" name="Picture 2" descr="How To Write Business Objectives That Yield Better Results">
            <a:extLst>
              <a:ext uri="{FF2B5EF4-FFF2-40B4-BE49-F238E27FC236}">
                <a16:creationId xmlns:a16="http://schemas.microsoft.com/office/drawing/2014/main" id="{27DCDB38-8488-1380-EACE-F0421629A1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9270" y="2391300"/>
            <a:ext cx="4514850" cy="30099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close-up of a logo&#10;&#10;Description automatically generated">
            <a:extLst>
              <a:ext uri="{FF2B5EF4-FFF2-40B4-BE49-F238E27FC236}">
                <a16:creationId xmlns:a16="http://schemas.microsoft.com/office/drawing/2014/main" id="{180E1199-4C69-61CD-D52E-CD9EEF7C48A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31074" y="223837"/>
            <a:ext cx="3994765" cy="1358220"/>
          </a:xfrm>
          <a:prstGeom prst="rect">
            <a:avLst/>
          </a:prstGeom>
          <a:noFill/>
          <a:ln>
            <a:noFill/>
          </a:ln>
        </p:spPr>
      </p:pic>
    </p:spTree>
    <p:extLst>
      <p:ext uri="{BB962C8B-B14F-4D97-AF65-F5344CB8AC3E}">
        <p14:creationId xmlns:p14="http://schemas.microsoft.com/office/powerpoint/2010/main" val="370225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A9DD7-F18C-7D3A-FE20-FB4DBA2AA5A4}"/>
              </a:ext>
            </a:extLst>
          </p:cNvPr>
          <p:cNvSpPr>
            <a:spLocks noGrp="1"/>
          </p:cNvSpPr>
          <p:nvPr>
            <p:ph type="title"/>
          </p:nvPr>
        </p:nvSpPr>
        <p:spPr>
          <a:xfrm>
            <a:off x="623455" y="365125"/>
            <a:ext cx="11956471" cy="1325563"/>
          </a:xfrm>
        </p:spPr>
        <p:txBody>
          <a:bodyPr/>
          <a:lstStyle/>
          <a:p>
            <a:r>
              <a:rPr lang="en-US" sz="4400" dirty="0">
                <a:effectLst/>
                <a:latin typeface="Calibri" panose="020F0502020204030204" pitchFamily="34" charset="0"/>
                <a:ea typeface="Times New Roman" panose="02020603050405020304" pitchFamily="18" charset="0"/>
              </a:rPr>
              <a:t>Setting strategic goals for elevating professional reputation </a:t>
            </a:r>
            <a:endParaRPr lang="en-US" dirty="0"/>
          </a:p>
        </p:txBody>
      </p:sp>
      <p:sp>
        <p:nvSpPr>
          <p:cNvPr id="3" name="Content Placeholder 2">
            <a:extLst>
              <a:ext uri="{FF2B5EF4-FFF2-40B4-BE49-F238E27FC236}">
                <a16:creationId xmlns:a16="http://schemas.microsoft.com/office/drawing/2014/main" id="{07490DC4-B254-7150-993C-9B511A2BC68A}"/>
              </a:ext>
            </a:extLst>
          </p:cNvPr>
          <p:cNvSpPr>
            <a:spLocks noGrp="1"/>
          </p:cNvSpPr>
          <p:nvPr>
            <p:ph idx="1"/>
          </p:nvPr>
        </p:nvSpPr>
        <p:spPr>
          <a:xfrm>
            <a:off x="297871" y="2202891"/>
            <a:ext cx="4225636" cy="3823836"/>
          </a:xfrm>
          <a:ln w="38100">
            <a:solidFill>
              <a:srgbClr val="F56600"/>
            </a:solidFill>
          </a:ln>
        </p:spPr>
        <p:txBody>
          <a:bodyPr>
            <a:normAutofit/>
          </a:bodyPr>
          <a:lstStyle/>
          <a:p>
            <a:pPr marL="514350" indent="-514350">
              <a:buFont typeface="+mj-lt"/>
              <a:buAutoNum type="arabicPeriod"/>
            </a:pPr>
            <a:r>
              <a:rPr lang="en-US" sz="2400" dirty="0"/>
              <a:t>Assess current reputation</a:t>
            </a:r>
          </a:p>
          <a:p>
            <a:pPr marL="514350" indent="-514350">
              <a:buFont typeface="+mj-lt"/>
              <a:buAutoNum type="arabicPeriod"/>
            </a:pPr>
            <a:r>
              <a:rPr lang="en-US" sz="2400" dirty="0"/>
              <a:t>Define desired reputation</a:t>
            </a:r>
          </a:p>
          <a:p>
            <a:pPr marL="514350" indent="-514350">
              <a:buFont typeface="+mj-lt"/>
              <a:buAutoNum type="arabicPeriod"/>
            </a:pPr>
            <a:r>
              <a:rPr lang="en-US" sz="2400" dirty="0"/>
              <a:t>Identify strategic Goals</a:t>
            </a:r>
          </a:p>
          <a:p>
            <a:pPr marL="514350" indent="-514350">
              <a:buFont typeface="+mj-lt"/>
              <a:buAutoNum type="arabicPeriod"/>
            </a:pPr>
            <a:r>
              <a:rPr lang="en-US" sz="2400" dirty="0"/>
              <a:t>Prioritize Goals</a:t>
            </a:r>
          </a:p>
          <a:p>
            <a:pPr marL="514350" indent="-514350">
              <a:buFont typeface="+mj-lt"/>
              <a:buAutoNum type="arabicPeriod"/>
            </a:pPr>
            <a:r>
              <a:rPr lang="en-US" sz="2400" dirty="0"/>
              <a:t>Develop an Action Plan</a:t>
            </a:r>
          </a:p>
          <a:p>
            <a:pPr marL="514350" indent="-514350">
              <a:buFont typeface="+mj-lt"/>
              <a:buAutoNum type="arabicPeriod"/>
            </a:pPr>
            <a:r>
              <a:rPr lang="en-US" sz="2400" dirty="0"/>
              <a:t>Identify resources</a:t>
            </a:r>
          </a:p>
          <a:p>
            <a:pPr marL="514350" indent="-514350">
              <a:buFont typeface="+mj-lt"/>
              <a:buAutoNum type="arabicPeriod"/>
            </a:pPr>
            <a:r>
              <a:rPr lang="en-US" sz="2400" dirty="0"/>
              <a:t>Monitor progress and adapt</a:t>
            </a:r>
          </a:p>
          <a:p>
            <a:pPr marL="514350" indent="-514350">
              <a:buFont typeface="+mj-lt"/>
              <a:buAutoNum type="arabicPeriod"/>
            </a:pPr>
            <a:r>
              <a:rPr lang="en-US" sz="2400" dirty="0"/>
              <a:t>Celebrate and Learn</a:t>
            </a:r>
          </a:p>
        </p:txBody>
      </p:sp>
      <p:sp>
        <p:nvSpPr>
          <p:cNvPr id="4" name="TextBox 3">
            <a:extLst>
              <a:ext uri="{FF2B5EF4-FFF2-40B4-BE49-F238E27FC236}">
                <a16:creationId xmlns:a16="http://schemas.microsoft.com/office/drawing/2014/main" id="{80EE06E1-D40B-876F-C5B3-B7CD242EF525}"/>
              </a:ext>
            </a:extLst>
          </p:cNvPr>
          <p:cNvSpPr txBox="1"/>
          <p:nvPr/>
        </p:nvSpPr>
        <p:spPr>
          <a:xfrm>
            <a:off x="5008422" y="1641225"/>
            <a:ext cx="4225636" cy="4893647"/>
          </a:xfrm>
          <a:prstGeom prst="rect">
            <a:avLst/>
          </a:prstGeom>
          <a:noFill/>
          <a:ln w="38100">
            <a:solidFill>
              <a:srgbClr val="F56600"/>
            </a:solidFill>
          </a:ln>
        </p:spPr>
        <p:txBody>
          <a:bodyPr wrap="square" rtlCol="0">
            <a:spAutoFit/>
          </a:bodyPr>
          <a:lstStyle/>
          <a:p>
            <a:r>
              <a:rPr lang="en-US" sz="2400" b="1" i="0" dirty="0">
                <a:solidFill>
                  <a:srgbClr val="0D0D0D"/>
                </a:solidFill>
                <a:effectLst/>
                <a:highlight>
                  <a:srgbClr val="FFFFFF"/>
                </a:highlight>
              </a:rPr>
              <a:t>Goals/Objectives</a:t>
            </a:r>
          </a:p>
          <a:p>
            <a:pPr marL="285750" indent="-285750">
              <a:buFont typeface="Arial" panose="020B0604020202020204" pitchFamily="34" charset="0"/>
              <a:buChar char="•"/>
            </a:pPr>
            <a:r>
              <a:rPr lang="en-US" sz="2400" b="0" i="0" dirty="0">
                <a:solidFill>
                  <a:srgbClr val="0D0D0D"/>
                </a:solidFill>
                <a:effectLst/>
                <a:highlight>
                  <a:srgbClr val="FFFFFF"/>
                </a:highlight>
              </a:rPr>
              <a:t>Specific, Measurable, Achievable, Relevant, and Time-bound (SMART) </a:t>
            </a:r>
          </a:p>
          <a:p>
            <a:r>
              <a:rPr lang="en-US" sz="2400" b="1" dirty="0">
                <a:solidFill>
                  <a:srgbClr val="0D0D0D"/>
                </a:solidFill>
                <a:highlight>
                  <a:srgbClr val="FFFFFF"/>
                </a:highlight>
              </a:rPr>
              <a:t>May be related to:</a:t>
            </a:r>
          </a:p>
          <a:p>
            <a:pPr marL="342900" indent="-342900">
              <a:buFont typeface="Arial" panose="020B0604020202020204" pitchFamily="34" charset="0"/>
              <a:buChar char="•"/>
            </a:pPr>
            <a:r>
              <a:rPr lang="en-US" sz="2400" dirty="0">
                <a:solidFill>
                  <a:srgbClr val="0D0D0D"/>
                </a:solidFill>
                <a:highlight>
                  <a:srgbClr val="FFFFFF"/>
                </a:highlight>
              </a:rPr>
              <a:t>Scholarly work</a:t>
            </a:r>
          </a:p>
          <a:p>
            <a:pPr marL="342900" indent="-342900">
              <a:buFont typeface="Arial" panose="020B0604020202020204" pitchFamily="34" charset="0"/>
              <a:buChar char="•"/>
            </a:pPr>
            <a:r>
              <a:rPr lang="en-US" sz="2400" dirty="0">
                <a:solidFill>
                  <a:srgbClr val="0D0D0D"/>
                </a:solidFill>
                <a:highlight>
                  <a:srgbClr val="FFFFFF"/>
                </a:highlight>
              </a:rPr>
              <a:t>Research productivity</a:t>
            </a:r>
          </a:p>
          <a:p>
            <a:pPr marL="342900" indent="-342900">
              <a:buFont typeface="Arial" panose="020B0604020202020204" pitchFamily="34" charset="0"/>
              <a:buChar char="•"/>
            </a:pPr>
            <a:r>
              <a:rPr lang="en-US" sz="2400" dirty="0">
                <a:solidFill>
                  <a:srgbClr val="0D0D0D"/>
                </a:solidFill>
                <a:highlight>
                  <a:srgbClr val="FFFFFF"/>
                </a:highlight>
              </a:rPr>
              <a:t>Teaching effectiveness</a:t>
            </a:r>
          </a:p>
          <a:p>
            <a:pPr marL="342900" indent="-342900">
              <a:buFont typeface="Arial" panose="020B0604020202020204" pitchFamily="34" charset="0"/>
              <a:buChar char="•"/>
            </a:pPr>
            <a:r>
              <a:rPr lang="en-US" sz="2400" dirty="0">
                <a:solidFill>
                  <a:srgbClr val="0D0D0D"/>
                </a:solidFill>
                <a:highlight>
                  <a:srgbClr val="FFFFFF"/>
                </a:highlight>
              </a:rPr>
              <a:t>Service contributions</a:t>
            </a:r>
          </a:p>
          <a:p>
            <a:pPr marL="342900" indent="-342900">
              <a:buFont typeface="Arial" panose="020B0604020202020204" pitchFamily="34" charset="0"/>
              <a:buChar char="•"/>
            </a:pPr>
            <a:r>
              <a:rPr lang="en-US" sz="2400" dirty="0">
                <a:solidFill>
                  <a:srgbClr val="0D0D0D"/>
                </a:solidFill>
                <a:highlight>
                  <a:srgbClr val="FFFFFF"/>
                </a:highlight>
              </a:rPr>
              <a:t>Leadership roles</a:t>
            </a:r>
          </a:p>
          <a:p>
            <a:pPr marL="342900" indent="-342900">
              <a:buFont typeface="Arial" panose="020B0604020202020204" pitchFamily="34" charset="0"/>
              <a:buChar char="•"/>
            </a:pPr>
            <a:r>
              <a:rPr lang="en-US" sz="2400" dirty="0">
                <a:solidFill>
                  <a:srgbClr val="0D0D0D"/>
                </a:solidFill>
                <a:highlight>
                  <a:srgbClr val="FFFFFF"/>
                </a:highlight>
              </a:rPr>
              <a:t>Networking</a:t>
            </a:r>
          </a:p>
          <a:p>
            <a:pPr marL="342900" indent="-342900">
              <a:buFont typeface="Arial" panose="020B0604020202020204" pitchFamily="34" charset="0"/>
              <a:buChar char="•"/>
            </a:pPr>
            <a:r>
              <a:rPr lang="en-US" sz="2400" dirty="0">
                <a:solidFill>
                  <a:srgbClr val="0D0D0D"/>
                </a:solidFill>
                <a:highlight>
                  <a:srgbClr val="FFFFFF"/>
                </a:highlight>
              </a:rPr>
              <a:t>Visibility</a:t>
            </a:r>
          </a:p>
          <a:p>
            <a:pPr marL="342900" indent="-342900">
              <a:buFont typeface="Arial" panose="020B0604020202020204" pitchFamily="34" charset="0"/>
              <a:buChar char="•"/>
            </a:pPr>
            <a:r>
              <a:rPr lang="en-US" sz="2400" dirty="0">
                <a:solidFill>
                  <a:srgbClr val="0D0D0D"/>
                </a:solidFill>
                <a:highlight>
                  <a:srgbClr val="FFFFFF"/>
                </a:highlight>
              </a:rPr>
              <a:t>Recognition</a:t>
            </a:r>
          </a:p>
        </p:txBody>
      </p:sp>
      <p:pic>
        <p:nvPicPr>
          <p:cNvPr id="5" name="Picture 2" descr="SMART goals definition and examples">
            <a:extLst>
              <a:ext uri="{FF2B5EF4-FFF2-40B4-BE49-F238E27FC236}">
                <a16:creationId xmlns:a16="http://schemas.microsoft.com/office/drawing/2014/main" id="{B88BA23F-7374-1E89-2E18-C1F125589A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344033" y="2954614"/>
            <a:ext cx="4138179" cy="2006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035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C3367-652F-D37F-00B0-C654A3C4C174}"/>
              </a:ext>
            </a:extLst>
          </p:cNvPr>
          <p:cNvSpPr>
            <a:spLocks noGrp="1"/>
          </p:cNvSpPr>
          <p:nvPr>
            <p:ph type="title"/>
          </p:nvPr>
        </p:nvSpPr>
        <p:spPr>
          <a:xfrm>
            <a:off x="308191" y="-391670"/>
            <a:ext cx="8048646" cy="1616203"/>
          </a:xfrm>
        </p:spPr>
        <p:txBody>
          <a:bodyPr anchor="b">
            <a:normAutofit/>
          </a:bodyPr>
          <a:lstStyle/>
          <a:p>
            <a:r>
              <a:rPr lang="en-US" sz="4800" dirty="0"/>
              <a:t>Roadmap Action Plan</a:t>
            </a:r>
          </a:p>
        </p:txBody>
      </p:sp>
      <p:pic>
        <p:nvPicPr>
          <p:cNvPr id="4" name="Picture 2" descr="Why reputation is so important | Business and Technology Can Make You Rich">
            <a:extLst>
              <a:ext uri="{FF2B5EF4-FFF2-40B4-BE49-F238E27FC236}">
                <a16:creationId xmlns:a16="http://schemas.microsoft.com/office/drawing/2014/main" id="{818DA01A-4EEE-481D-389E-414FC28337C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78157" y="2242136"/>
            <a:ext cx="4266944" cy="2570833"/>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13" name="Rectangle 12">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8" name="Content Placeholder 2">
            <a:extLst>
              <a:ext uri="{FF2B5EF4-FFF2-40B4-BE49-F238E27FC236}">
                <a16:creationId xmlns:a16="http://schemas.microsoft.com/office/drawing/2014/main" id="{A227FE0D-67B9-D750-8F18-C291D4696913}"/>
              </a:ext>
            </a:extLst>
          </p:cNvPr>
          <p:cNvGraphicFramePr/>
          <p:nvPr>
            <p:extLst>
              <p:ext uri="{D42A27DB-BD31-4B8C-83A1-F6EECF244321}">
                <p14:modId xmlns:p14="http://schemas.microsoft.com/office/powerpoint/2010/main" val="4269065273"/>
              </p:ext>
            </p:extLst>
          </p:nvPr>
        </p:nvGraphicFramePr>
        <p:xfrm>
          <a:off x="210428" y="1504210"/>
          <a:ext cx="7144367" cy="51351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01645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16E0B-1D8D-A56C-567F-3A140692C622}"/>
              </a:ext>
            </a:extLst>
          </p:cNvPr>
          <p:cNvSpPr>
            <a:spLocks noGrp="1"/>
          </p:cNvSpPr>
          <p:nvPr>
            <p:ph type="title"/>
          </p:nvPr>
        </p:nvSpPr>
        <p:spPr>
          <a:xfrm>
            <a:off x="187037" y="170258"/>
            <a:ext cx="10515600" cy="1325563"/>
          </a:xfrm>
        </p:spPr>
        <p:txBody>
          <a:bodyPr/>
          <a:lstStyle/>
          <a:p>
            <a:r>
              <a:rPr lang="en-US" dirty="0"/>
              <a:t>What is Professional Reputation?</a:t>
            </a:r>
          </a:p>
        </p:txBody>
      </p:sp>
      <p:sp>
        <p:nvSpPr>
          <p:cNvPr id="3" name="Content Placeholder 2">
            <a:extLst>
              <a:ext uri="{FF2B5EF4-FFF2-40B4-BE49-F238E27FC236}">
                <a16:creationId xmlns:a16="http://schemas.microsoft.com/office/drawing/2014/main" id="{2A9F21F2-25D0-45AA-60E0-E50C6D6FEE1B}"/>
              </a:ext>
            </a:extLst>
          </p:cNvPr>
          <p:cNvSpPr>
            <a:spLocks noGrp="1"/>
          </p:cNvSpPr>
          <p:nvPr>
            <p:ph idx="1"/>
          </p:nvPr>
        </p:nvSpPr>
        <p:spPr>
          <a:xfrm>
            <a:off x="419101" y="1374576"/>
            <a:ext cx="6615545" cy="4351338"/>
          </a:xfrm>
        </p:spPr>
        <p:txBody>
          <a:bodyPr>
            <a:normAutofit/>
          </a:bodyPr>
          <a:lstStyle/>
          <a:p>
            <a:r>
              <a:rPr lang="en-US" sz="2400" b="0" i="0" dirty="0">
                <a:solidFill>
                  <a:srgbClr val="0D0D0D"/>
                </a:solidFill>
                <a:effectLst/>
                <a:highlight>
                  <a:srgbClr val="FFFFFF"/>
                </a:highlight>
                <a:latin typeface="Aptos" panose="020B0004020202020204" pitchFamily="34" charset="0"/>
              </a:rPr>
              <a:t>Collective </a:t>
            </a:r>
            <a:r>
              <a:rPr lang="en-US" sz="2400" b="0" i="0" dirty="0">
                <a:solidFill>
                  <a:srgbClr val="0D0D0D"/>
                </a:solidFill>
                <a:effectLst/>
                <a:highlight>
                  <a:srgbClr val="FFFF00"/>
                </a:highlight>
                <a:latin typeface="Aptos" panose="020B0004020202020204" pitchFamily="34" charset="0"/>
              </a:rPr>
              <a:t>perception</a:t>
            </a:r>
            <a:r>
              <a:rPr lang="en-US" sz="2400" b="0" i="0" dirty="0">
                <a:solidFill>
                  <a:srgbClr val="0D0D0D"/>
                </a:solidFill>
                <a:effectLst/>
                <a:highlight>
                  <a:srgbClr val="FFFFFF"/>
                </a:highlight>
                <a:latin typeface="Aptos" panose="020B0004020202020204" pitchFamily="34" charset="0"/>
              </a:rPr>
              <a:t> and assessment of an individual's </a:t>
            </a:r>
            <a:r>
              <a:rPr lang="en-US" sz="2400" b="0" i="0" dirty="0">
                <a:solidFill>
                  <a:srgbClr val="0D0D0D"/>
                </a:solidFill>
                <a:effectLst/>
                <a:highlight>
                  <a:srgbClr val="FFFF00"/>
                </a:highlight>
                <a:latin typeface="Aptos" panose="020B0004020202020204" pitchFamily="34" charset="0"/>
              </a:rPr>
              <a:t>character, competence, and credibility</a:t>
            </a:r>
            <a:r>
              <a:rPr lang="en-US" sz="2400" b="0" i="0" dirty="0">
                <a:solidFill>
                  <a:srgbClr val="0D0D0D"/>
                </a:solidFill>
                <a:effectLst/>
                <a:highlight>
                  <a:srgbClr val="FFFFFF"/>
                </a:highlight>
                <a:latin typeface="Aptos" panose="020B0004020202020204" pitchFamily="34" charset="0"/>
              </a:rPr>
              <a:t> within their professional community. </a:t>
            </a:r>
          </a:p>
          <a:p>
            <a:r>
              <a:rPr lang="en-US" sz="2400" b="1" i="0" dirty="0">
                <a:solidFill>
                  <a:srgbClr val="0D0D0D"/>
                </a:solidFill>
                <a:effectLst/>
                <a:highlight>
                  <a:srgbClr val="FFFF00"/>
                </a:highlight>
                <a:latin typeface="Aptos" panose="020B0004020202020204" pitchFamily="34" charset="0"/>
              </a:rPr>
              <a:t>Valuable asset </a:t>
            </a:r>
            <a:r>
              <a:rPr lang="en-US" sz="2400" b="0" i="0" dirty="0">
                <a:solidFill>
                  <a:srgbClr val="0D0D0D"/>
                </a:solidFill>
                <a:effectLst/>
                <a:highlight>
                  <a:srgbClr val="FFFFFF"/>
                </a:highlight>
                <a:latin typeface="Aptos" panose="020B0004020202020204" pitchFamily="34" charset="0"/>
              </a:rPr>
              <a:t>that influences opportunities for career advancement, collaboration, and success. </a:t>
            </a:r>
          </a:p>
          <a:p>
            <a:r>
              <a:rPr lang="en-US" sz="2400" b="0" i="0" dirty="0">
                <a:solidFill>
                  <a:srgbClr val="0D0D0D"/>
                </a:solidFill>
                <a:effectLst/>
                <a:highlight>
                  <a:srgbClr val="FFFFFF"/>
                </a:highlight>
                <a:latin typeface="Aptos" panose="020B0004020202020204" pitchFamily="34" charset="0"/>
              </a:rPr>
              <a:t>Reflection of the esteem and regard that others hold for an individual based on their </a:t>
            </a:r>
            <a:r>
              <a:rPr lang="en-US" sz="2400" b="0" i="0" dirty="0">
                <a:solidFill>
                  <a:srgbClr val="0D0D0D"/>
                </a:solidFill>
                <a:effectLst/>
                <a:highlight>
                  <a:srgbClr val="FFFF00"/>
                </a:highlight>
                <a:latin typeface="Aptos" panose="020B0004020202020204" pitchFamily="34" charset="0"/>
              </a:rPr>
              <a:t>professional achievements and contributions</a:t>
            </a:r>
            <a:r>
              <a:rPr lang="en-US" sz="2400" b="0" i="0" dirty="0">
                <a:solidFill>
                  <a:srgbClr val="0D0D0D"/>
                </a:solidFill>
                <a:effectLst/>
                <a:highlight>
                  <a:srgbClr val="FFFFFF"/>
                </a:highlight>
                <a:latin typeface="Aptos" panose="020B0004020202020204" pitchFamily="34" charset="0"/>
              </a:rPr>
              <a:t>. </a:t>
            </a:r>
          </a:p>
        </p:txBody>
      </p:sp>
      <p:sp>
        <p:nvSpPr>
          <p:cNvPr id="5" name="Callout: Left Arrow 4">
            <a:extLst>
              <a:ext uri="{FF2B5EF4-FFF2-40B4-BE49-F238E27FC236}">
                <a16:creationId xmlns:a16="http://schemas.microsoft.com/office/drawing/2014/main" id="{515EA877-C26D-2C14-D481-CF017EDABA4A}"/>
              </a:ext>
            </a:extLst>
          </p:cNvPr>
          <p:cNvSpPr/>
          <p:nvPr/>
        </p:nvSpPr>
        <p:spPr>
          <a:xfrm>
            <a:off x="7031182" y="1253331"/>
            <a:ext cx="4738254" cy="4351338"/>
          </a:xfrm>
          <a:prstGeom prst="leftArrowCallout">
            <a:avLst/>
          </a:prstGeom>
          <a:noFill/>
          <a:ln w="57150">
            <a:solidFill>
              <a:srgbClr val="F5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0A2FC9E-8535-9100-6A9B-E77F45542DD1}"/>
              </a:ext>
            </a:extLst>
          </p:cNvPr>
          <p:cNvSpPr txBox="1"/>
          <p:nvPr/>
        </p:nvSpPr>
        <p:spPr>
          <a:xfrm>
            <a:off x="8825346" y="2527529"/>
            <a:ext cx="2361800" cy="2308324"/>
          </a:xfrm>
          <a:prstGeom prst="rect">
            <a:avLst/>
          </a:prstGeom>
          <a:noFill/>
        </p:spPr>
        <p:txBody>
          <a:bodyPr wrap="none" rtlCol="0">
            <a:spAutoFit/>
          </a:bodyPr>
          <a:lstStyle/>
          <a:p>
            <a:pPr marL="285750" indent="-285750">
              <a:buFont typeface="Arial" panose="020B0604020202020204" pitchFamily="34" charset="0"/>
              <a:buChar char="•"/>
            </a:pPr>
            <a:r>
              <a:rPr lang="en-US" sz="2400" dirty="0">
                <a:latin typeface="Aptos" panose="020B0004020202020204" pitchFamily="34" charset="0"/>
              </a:rPr>
              <a:t>Competence</a:t>
            </a:r>
          </a:p>
          <a:p>
            <a:pPr marL="285750" indent="-285750">
              <a:buFont typeface="Arial" panose="020B0604020202020204" pitchFamily="34" charset="0"/>
              <a:buChar char="•"/>
            </a:pPr>
            <a:r>
              <a:rPr lang="en-US" sz="2400" dirty="0">
                <a:latin typeface="Aptos" panose="020B0004020202020204" pitchFamily="34" charset="0"/>
              </a:rPr>
              <a:t>Achievements</a:t>
            </a:r>
          </a:p>
          <a:p>
            <a:pPr marL="285750" indent="-285750">
              <a:buFont typeface="Arial" panose="020B0604020202020204" pitchFamily="34" charset="0"/>
              <a:buChar char="•"/>
            </a:pPr>
            <a:r>
              <a:rPr lang="en-US" sz="2400" dirty="0">
                <a:latin typeface="Aptos" panose="020B0004020202020204" pitchFamily="34" charset="0"/>
              </a:rPr>
              <a:t>Contributions</a:t>
            </a:r>
          </a:p>
          <a:p>
            <a:pPr marL="285750" indent="-285750">
              <a:buFont typeface="Arial" panose="020B0604020202020204" pitchFamily="34" charset="0"/>
              <a:buChar char="•"/>
            </a:pPr>
            <a:r>
              <a:rPr lang="en-US" sz="2400" dirty="0">
                <a:latin typeface="Aptos" panose="020B0004020202020204" pitchFamily="34" charset="0"/>
              </a:rPr>
              <a:t>Endorsement</a:t>
            </a:r>
          </a:p>
          <a:p>
            <a:pPr marL="285750" indent="-285750">
              <a:buFont typeface="Arial" panose="020B0604020202020204" pitchFamily="34" charset="0"/>
              <a:buChar char="•"/>
            </a:pPr>
            <a:r>
              <a:rPr lang="en-US" sz="2400" dirty="0">
                <a:latin typeface="Aptos" panose="020B0004020202020204" pitchFamily="34" charset="0"/>
              </a:rPr>
              <a:t>Networking</a:t>
            </a:r>
          </a:p>
          <a:p>
            <a:pPr marL="285750" indent="-285750">
              <a:buFont typeface="Arial" panose="020B0604020202020204" pitchFamily="34" charset="0"/>
              <a:buChar char="•"/>
            </a:pPr>
            <a:r>
              <a:rPr lang="en-US" sz="2400" dirty="0">
                <a:latin typeface="Aptos" panose="020B0004020202020204" pitchFamily="34" charset="0"/>
              </a:rPr>
              <a:t>Relationships</a:t>
            </a:r>
          </a:p>
        </p:txBody>
      </p:sp>
      <p:sp>
        <p:nvSpPr>
          <p:cNvPr id="7" name="TextBox 6">
            <a:extLst>
              <a:ext uri="{FF2B5EF4-FFF2-40B4-BE49-F238E27FC236}">
                <a16:creationId xmlns:a16="http://schemas.microsoft.com/office/drawing/2014/main" id="{DF004F4D-01EF-4711-1789-D625D0539E8C}"/>
              </a:ext>
            </a:extLst>
          </p:cNvPr>
          <p:cNvSpPr txBox="1"/>
          <p:nvPr/>
        </p:nvSpPr>
        <p:spPr>
          <a:xfrm>
            <a:off x="8714509" y="1498651"/>
            <a:ext cx="2794035" cy="523220"/>
          </a:xfrm>
          <a:prstGeom prst="rect">
            <a:avLst/>
          </a:prstGeom>
          <a:noFill/>
        </p:spPr>
        <p:txBody>
          <a:bodyPr wrap="none" rtlCol="0">
            <a:spAutoFit/>
          </a:bodyPr>
          <a:lstStyle/>
          <a:p>
            <a:r>
              <a:rPr lang="en-US" sz="2800" b="1" dirty="0"/>
              <a:t>Key Components:</a:t>
            </a:r>
          </a:p>
        </p:txBody>
      </p:sp>
      <p:sp>
        <p:nvSpPr>
          <p:cNvPr id="8" name="TextBox 7">
            <a:extLst>
              <a:ext uri="{FF2B5EF4-FFF2-40B4-BE49-F238E27FC236}">
                <a16:creationId xmlns:a16="http://schemas.microsoft.com/office/drawing/2014/main" id="{EE7411A4-BDD2-EE28-5061-90B8AC7672FA}"/>
              </a:ext>
            </a:extLst>
          </p:cNvPr>
          <p:cNvSpPr txBox="1"/>
          <p:nvPr/>
        </p:nvSpPr>
        <p:spPr>
          <a:xfrm>
            <a:off x="422564" y="5180006"/>
            <a:ext cx="7931152" cy="1200329"/>
          </a:xfrm>
          <a:prstGeom prst="rect">
            <a:avLst/>
          </a:prstGeom>
          <a:noFill/>
          <a:ln w="38100">
            <a:solidFill>
              <a:srgbClr val="F56600"/>
            </a:solidFill>
          </a:ln>
        </p:spPr>
        <p:txBody>
          <a:bodyPr wrap="square" rtlCol="0">
            <a:spAutoFit/>
          </a:bodyPr>
          <a:lstStyle/>
          <a:p>
            <a:r>
              <a:rPr lang="en-US" sz="2400" b="0" i="0" dirty="0">
                <a:solidFill>
                  <a:srgbClr val="0D0D0D"/>
                </a:solidFill>
                <a:effectLst/>
                <a:highlight>
                  <a:srgbClr val="FFFFFF"/>
                </a:highlight>
                <a:latin typeface="Aptos" panose="020B0004020202020204" pitchFamily="34" charset="0"/>
              </a:rPr>
              <a:t>Maintaining and enhancing a positive professional reputation requires </a:t>
            </a:r>
            <a:r>
              <a:rPr lang="en-US" sz="2400" b="0" i="0" dirty="0">
                <a:solidFill>
                  <a:srgbClr val="F56600"/>
                </a:solidFill>
                <a:effectLst/>
                <a:highlight>
                  <a:srgbClr val="FFFFFF"/>
                </a:highlight>
                <a:latin typeface="Aptos" panose="020B0004020202020204" pitchFamily="34" charset="0"/>
              </a:rPr>
              <a:t>ongoing attention to building trust</a:t>
            </a:r>
            <a:r>
              <a:rPr lang="en-US" sz="2400" b="0" i="0" dirty="0">
                <a:solidFill>
                  <a:srgbClr val="0D0D0D"/>
                </a:solidFill>
                <a:effectLst/>
                <a:highlight>
                  <a:srgbClr val="FFFFFF"/>
                </a:highlight>
                <a:latin typeface="Aptos" panose="020B0004020202020204" pitchFamily="34" charset="0"/>
              </a:rPr>
              <a:t>, demonstrating competence, and acting with integrity.</a:t>
            </a:r>
          </a:p>
        </p:txBody>
      </p:sp>
      <p:sp>
        <p:nvSpPr>
          <p:cNvPr id="9" name="TextBox 8">
            <a:extLst>
              <a:ext uri="{FF2B5EF4-FFF2-40B4-BE49-F238E27FC236}">
                <a16:creationId xmlns:a16="http://schemas.microsoft.com/office/drawing/2014/main" id="{A6AA2B24-9476-86D0-EF33-C8DF7147E4E1}"/>
              </a:ext>
            </a:extLst>
          </p:cNvPr>
          <p:cNvSpPr txBox="1"/>
          <p:nvPr/>
        </p:nvSpPr>
        <p:spPr>
          <a:xfrm>
            <a:off x="612429" y="4621277"/>
            <a:ext cx="2007024" cy="369332"/>
          </a:xfrm>
          <a:prstGeom prst="rect">
            <a:avLst/>
          </a:prstGeom>
          <a:noFill/>
        </p:spPr>
        <p:txBody>
          <a:bodyPr wrap="none" rtlCol="0">
            <a:spAutoFit/>
          </a:bodyPr>
          <a:lstStyle/>
          <a:p>
            <a:r>
              <a:rPr lang="en-US" dirty="0"/>
              <a:t>(Merriam-Webster)</a:t>
            </a:r>
          </a:p>
        </p:txBody>
      </p:sp>
    </p:spTree>
    <p:extLst>
      <p:ext uri="{BB962C8B-B14F-4D97-AF65-F5344CB8AC3E}">
        <p14:creationId xmlns:p14="http://schemas.microsoft.com/office/powerpoint/2010/main" val="1121104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BB425-38F4-6AA7-DF38-405E2EEE4B4F}"/>
              </a:ext>
            </a:extLst>
          </p:cNvPr>
          <p:cNvSpPr>
            <a:spLocks noGrp="1"/>
          </p:cNvSpPr>
          <p:nvPr>
            <p:ph type="title"/>
          </p:nvPr>
        </p:nvSpPr>
        <p:spPr>
          <a:xfrm>
            <a:off x="436022" y="566832"/>
            <a:ext cx="3455821" cy="1616203"/>
          </a:xfrm>
        </p:spPr>
        <p:txBody>
          <a:bodyPr anchor="b">
            <a:normAutofit/>
          </a:bodyPr>
          <a:lstStyle/>
          <a:p>
            <a:r>
              <a:rPr lang="en-US" sz="3200" dirty="0">
                <a:latin typeface="Aptos" panose="020B0004020202020204" pitchFamily="34" charset="0"/>
              </a:rPr>
              <a:t>Example of Roadmap for NIH </a:t>
            </a:r>
            <a:r>
              <a:rPr lang="en-US" sz="3200" dirty="0" err="1">
                <a:latin typeface="Aptos" panose="020B0004020202020204" pitchFamily="34" charset="0"/>
              </a:rPr>
              <a:t>R01</a:t>
            </a:r>
            <a:r>
              <a:rPr lang="en-US" sz="3200" dirty="0">
                <a:latin typeface="Aptos" panose="020B0004020202020204" pitchFamily="34" charset="0"/>
              </a:rPr>
              <a:t> Success</a:t>
            </a:r>
          </a:p>
        </p:txBody>
      </p:sp>
      <p:sp>
        <p:nvSpPr>
          <p:cNvPr id="3" name="Content Placeholder 2">
            <a:extLst>
              <a:ext uri="{FF2B5EF4-FFF2-40B4-BE49-F238E27FC236}">
                <a16:creationId xmlns:a16="http://schemas.microsoft.com/office/drawing/2014/main" id="{D1ADCB55-C7A2-4E18-4BEA-927E6C15CE75}"/>
              </a:ext>
            </a:extLst>
          </p:cNvPr>
          <p:cNvSpPr>
            <a:spLocks noGrp="1"/>
          </p:cNvSpPr>
          <p:nvPr>
            <p:ph idx="1"/>
          </p:nvPr>
        </p:nvSpPr>
        <p:spPr>
          <a:xfrm>
            <a:off x="319908" y="2610675"/>
            <a:ext cx="4551650" cy="4128581"/>
          </a:xfrm>
        </p:spPr>
        <p:txBody>
          <a:bodyPr anchor="t">
            <a:normAutofit lnSpcReduction="10000"/>
          </a:bodyPr>
          <a:lstStyle/>
          <a:p>
            <a:r>
              <a:rPr lang="en-US" sz="2000" b="1" dirty="0"/>
              <a:t>What is needed</a:t>
            </a:r>
          </a:p>
          <a:p>
            <a:pPr lvl="1"/>
            <a:r>
              <a:rPr lang="en-US" sz="2000" dirty="0"/>
              <a:t>Novel, innovative, gap filling idea</a:t>
            </a:r>
          </a:p>
          <a:p>
            <a:pPr lvl="1"/>
            <a:r>
              <a:rPr lang="en-US" sz="2000" dirty="0"/>
              <a:t>Publications to show expertise and authority; competence and recognition</a:t>
            </a:r>
          </a:p>
          <a:p>
            <a:pPr lvl="1"/>
            <a:r>
              <a:rPr lang="en-US" sz="2000" dirty="0"/>
              <a:t>Right team – expertise and skills</a:t>
            </a:r>
          </a:p>
          <a:p>
            <a:pPr lvl="1"/>
            <a:r>
              <a:rPr lang="en-US" sz="2000" dirty="0"/>
              <a:t>Sustained and demonstrable relationship with collaborators</a:t>
            </a:r>
          </a:p>
          <a:p>
            <a:pPr lvl="1"/>
            <a:r>
              <a:rPr lang="en-US" sz="2000" dirty="0"/>
              <a:t>Resources availability; commitment</a:t>
            </a:r>
          </a:p>
          <a:p>
            <a:pPr lvl="1"/>
            <a:r>
              <a:rPr lang="en-US" sz="2000" dirty="0"/>
              <a:t>Grantsmanship skills</a:t>
            </a:r>
          </a:p>
          <a:p>
            <a:r>
              <a:rPr lang="en-US" sz="2000" b="1" dirty="0"/>
              <a:t>What is the plan</a:t>
            </a:r>
          </a:p>
          <a:p>
            <a:pPr lvl="1"/>
            <a:r>
              <a:rPr lang="en-US" sz="2000" dirty="0"/>
              <a:t>Target date for application</a:t>
            </a:r>
          </a:p>
          <a:p>
            <a:pPr lvl="1"/>
            <a:r>
              <a:rPr lang="en-US" sz="2000" dirty="0"/>
              <a:t>Chronological list of to-do’s </a:t>
            </a:r>
          </a:p>
          <a:p>
            <a:pPr lvl="1"/>
            <a:endParaRPr lang="en-US" sz="1600" dirty="0"/>
          </a:p>
        </p:txBody>
      </p:sp>
      <p:pic>
        <p:nvPicPr>
          <p:cNvPr id="8196" name="Picture 4" descr="Simple Quarterly Roadmap Timeline for PowerPoint - SlideModel">
            <a:extLst>
              <a:ext uri="{FF2B5EF4-FFF2-40B4-BE49-F238E27FC236}">
                <a16:creationId xmlns:a16="http://schemas.microsoft.com/office/drawing/2014/main" id="{3C11BB41-1EB5-47E2-6FC6-38D582F5AED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87672" y="1636651"/>
            <a:ext cx="6389346" cy="3594007"/>
          </a:xfrm>
          <a:prstGeom prst="rect">
            <a:avLst/>
          </a:prstGeom>
          <a:noFill/>
          <a:extLst>
            <a:ext uri="{909E8E84-426E-40DD-AFC4-6F175D3DCCD1}">
              <a14:hiddenFill xmlns:a14="http://schemas.microsoft.com/office/drawing/2010/main">
                <a:solidFill>
                  <a:srgbClr val="FFFFFF"/>
                </a:solidFill>
              </a14:hiddenFill>
            </a:ext>
          </a:extLst>
        </p:spPr>
      </p:pic>
      <p:grpSp>
        <p:nvGrpSpPr>
          <p:cNvPr id="8205" name="Group 8204">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8206" name="Rectangle 8205">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7" name="Rectangle 8206">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89670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Placeholder 13" descr="Data Points Digital background">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7452360" cy="6858000"/>
          </a:xfrm>
        </p:spPr>
      </p:pic>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470664" y="4947917"/>
            <a:ext cx="6770793" cy="2384898"/>
          </a:xfrm>
        </p:spPr>
        <p:txBody>
          <a:bodyPr anchor="b" anchorCtr="0">
            <a:noAutofit/>
          </a:bodyPr>
          <a:lstStyle/>
          <a:p>
            <a:br>
              <a:rPr lang="en-US" sz="3200" dirty="0"/>
            </a:br>
            <a:br>
              <a:rPr lang="en-US" sz="3200" dirty="0"/>
            </a:br>
            <a:r>
              <a:rPr lang="en-US" sz="4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SC </a:t>
            </a:r>
            <a:r>
              <a:rPr lang="en-US" sz="48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TRIMH</a:t>
            </a:r>
            <a:r>
              <a:rPr lang="en-US" sz="4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ADMIN Core </a:t>
            </a:r>
            <a:br>
              <a:rPr lang="en-US" sz="4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br>
              <a:rPr lang="en-US" sz="3200" dirty="0"/>
            </a:br>
            <a:br>
              <a:rPr lang="en-US" sz="3200" dirty="0"/>
            </a:br>
            <a:br>
              <a:rPr lang="en-US" sz="3200" dirty="0"/>
            </a:br>
            <a:endParaRPr lang="en-US" sz="3200" dirty="0"/>
          </a:p>
        </p:txBody>
      </p:sp>
      <p:pic>
        <p:nvPicPr>
          <p:cNvPr id="5" name="Picture 4">
            <a:extLst>
              <a:ext uri="{FF2B5EF4-FFF2-40B4-BE49-F238E27FC236}">
                <a16:creationId xmlns:a16="http://schemas.microsoft.com/office/drawing/2014/main" id="{EF89677E-01C9-441C-8327-36AD3CC63372}"/>
              </a:ext>
            </a:extLst>
          </p:cNvPr>
          <p:cNvPicPr/>
          <p:nvPr/>
        </p:nvPicPr>
        <p:blipFill>
          <a:blip r:embed="rId4"/>
          <a:srcRect/>
          <a:stretch/>
        </p:blipFill>
        <p:spPr>
          <a:xfrm>
            <a:off x="7543438" y="87068"/>
            <a:ext cx="4586514" cy="1553029"/>
          </a:xfrm>
          <a:prstGeom prst="rect">
            <a:avLst/>
          </a:prstGeom>
        </p:spPr>
      </p:pic>
      <p:sp>
        <p:nvSpPr>
          <p:cNvPr id="12" name="TextBox 11">
            <a:extLst>
              <a:ext uri="{FF2B5EF4-FFF2-40B4-BE49-F238E27FC236}">
                <a16:creationId xmlns:a16="http://schemas.microsoft.com/office/drawing/2014/main" id="{EF9176B9-663B-5391-C355-2EEC7A37E59E}"/>
              </a:ext>
            </a:extLst>
          </p:cNvPr>
          <p:cNvSpPr txBox="1"/>
          <p:nvPr/>
        </p:nvSpPr>
        <p:spPr>
          <a:xfrm>
            <a:off x="7803234" y="2660447"/>
            <a:ext cx="4066922" cy="1200329"/>
          </a:xfrm>
          <a:prstGeom prst="rect">
            <a:avLst/>
          </a:prstGeom>
          <a:noFill/>
        </p:spPr>
        <p:txBody>
          <a:bodyPr wrap="square" rtlCol="0">
            <a:spAutoFit/>
          </a:bodyPr>
          <a:lstStyle/>
          <a:p>
            <a:r>
              <a:rPr lang="en-US" sz="3600" dirty="0"/>
              <a:t>Grant Number: </a:t>
            </a:r>
            <a:r>
              <a:rPr lang="en-US" sz="3600" dirty="0" err="1"/>
              <a:t>2P20GM121342</a:t>
            </a:r>
            <a:r>
              <a:rPr lang="en-US" sz="3600" dirty="0"/>
              <a:t> - 06  </a:t>
            </a:r>
          </a:p>
        </p:txBody>
      </p:sp>
      <p:pic>
        <p:nvPicPr>
          <p:cNvPr id="15" name="Picture 14">
            <a:extLst>
              <a:ext uri="{FF2B5EF4-FFF2-40B4-BE49-F238E27FC236}">
                <a16:creationId xmlns:a16="http://schemas.microsoft.com/office/drawing/2014/main" id="{02C1F8AE-7DF1-1BDE-499C-24177A4115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65969" y="4197553"/>
            <a:ext cx="1971675" cy="2324100"/>
          </a:xfrm>
          <a:prstGeom prst="rect">
            <a:avLst/>
          </a:prstGeom>
        </p:spPr>
      </p:pic>
    </p:spTree>
    <p:extLst>
      <p:ext uri="{BB962C8B-B14F-4D97-AF65-F5344CB8AC3E}">
        <p14:creationId xmlns:p14="http://schemas.microsoft.com/office/powerpoint/2010/main" val="3255126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31A80-152A-69B8-AA45-4A60DF26F0A1}"/>
              </a:ext>
            </a:extLst>
          </p:cNvPr>
          <p:cNvSpPr>
            <a:spLocks noGrp="1"/>
          </p:cNvSpPr>
          <p:nvPr>
            <p:ph type="title"/>
          </p:nvPr>
        </p:nvSpPr>
        <p:spPr/>
        <p:txBody>
          <a:bodyPr/>
          <a:lstStyle/>
          <a:p>
            <a:r>
              <a:rPr lang="en-US" dirty="0"/>
              <a:t>Why Discussing Professional Reputation?</a:t>
            </a:r>
          </a:p>
        </p:txBody>
      </p:sp>
      <p:graphicFrame>
        <p:nvGraphicFramePr>
          <p:cNvPr id="6" name="Content Placeholder 2">
            <a:extLst>
              <a:ext uri="{FF2B5EF4-FFF2-40B4-BE49-F238E27FC236}">
                <a16:creationId xmlns:a16="http://schemas.microsoft.com/office/drawing/2014/main" id="{09C6F682-8156-421D-EFFA-1205815911FC}"/>
              </a:ext>
            </a:extLst>
          </p:cNvPr>
          <p:cNvGraphicFramePr>
            <a:graphicFrameLocks noGrp="1"/>
          </p:cNvGraphicFramePr>
          <p:nvPr>
            <p:ph idx="1"/>
            <p:extLst>
              <p:ext uri="{D42A27DB-BD31-4B8C-83A1-F6EECF244321}">
                <p14:modId xmlns:p14="http://schemas.microsoft.com/office/powerpoint/2010/main" val="327526286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1477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823E2-2B56-2B9F-0522-3EF886395FD6}"/>
              </a:ext>
            </a:extLst>
          </p:cNvPr>
          <p:cNvSpPr>
            <a:spLocks noGrp="1"/>
          </p:cNvSpPr>
          <p:nvPr>
            <p:ph type="title"/>
          </p:nvPr>
        </p:nvSpPr>
        <p:spPr/>
        <p:txBody>
          <a:bodyPr/>
          <a:lstStyle/>
          <a:p>
            <a:r>
              <a:rPr lang="en-US" dirty="0"/>
              <a:t>Individual Check</a:t>
            </a:r>
          </a:p>
        </p:txBody>
      </p:sp>
      <p:graphicFrame>
        <p:nvGraphicFramePr>
          <p:cNvPr id="7" name="Content Placeholder 2">
            <a:extLst>
              <a:ext uri="{FF2B5EF4-FFF2-40B4-BE49-F238E27FC236}">
                <a16:creationId xmlns:a16="http://schemas.microsoft.com/office/drawing/2014/main" id="{99A8F5B2-7915-D95F-31AF-E72430605D1C}"/>
              </a:ext>
            </a:extLst>
          </p:cNvPr>
          <p:cNvGraphicFramePr>
            <a:graphicFrameLocks noGrp="1"/>
          </p:cNvGraphicFramePr>
          <p:nvPr>
            <p:ph idx="1"/>
            <p:extLst>
              <p:ext uri="{D42A27DB-BD31-4B8C-83A1-F6EECF244321}">
                <p14:modId xmlns:p14="http://schemas.microsoft.com/office/powerpoint/2010/main" val="268953841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AutoShape 2" descr="Signs That You Need a Reputation Management Firm – Bright Past">
            <a:extLst>
              <a:ext uri="{FF2B5EF4-FFF2-40B4-BE49-F238E27FC236}">
                <a16:creationId xmlns:a16="http://schemas.microsoft.com/office/drawing/2014/main" id="{77D25C76-DA91-A8CF-F914-DE644583415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4">
            <a:extLst>
              <a:ext uri="{FF2B5EF4-FFF2-40B4-BE49-F238E27FC236}">
                <a16:creationId xmlns:a16="http://schemas.microsoft.com/office/drawing/2014/main" id="{2DFE4B69-7EA1-AF78-5CA3-579323D01C0D}"/>
              </a:ext>
            </a:extLst>
          </p:cNvPr>
          <p:cNvSpPr>
            <a:spLocks noChangeArrowheads="1"/>
          </p:cNvSpPr>
          <p:nvPr/>
        </p:nvSpPr>
        <p:spPr bwMode="auto">
          <a:xfrm>
            <a:off x="8145972" y="1850644"/>
            <a:ext cx="10904027" cy="408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7" name="Picture 1" descr="Reputation stock illustration. Illustration of communicate - 79957844">
            <a:extLst>
              <a:ext uri="{FF2B5EF4-FFF2-40B4-BE49-F238E27FC236}">
                <a16:creationId xmlns:a16="http://schemas.microsoft.com/office/drawing/2014/main" id="{A09CB843-D444-553B-C4FF-C6EB7B7A048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79230" y="2307845"/>
            <a:ext cx="4412719" cy="2547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576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Why reputation is so important | Business and Technology Can Make You Rich">
            <a:extLst>
              <a:ext uri="{FF2B5EF4-FFF2-40B4-BE49-F238E27FC236}">
                <a16:creationId xmlns:a16="http://schemas.microsoft.com/office/drawing/2014/main" id="{B406F600-6938-FC16-D8BF-FA3E9A7FDF9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46436" y="4921539"/>
            <a:ext cx="3319413" cy="199994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A6058F4-7B75-6361-FD6C-A4CDAF002E67}"/>
              </a:ext>
            </a:extLst>
          </p:cNvPr>
          <p:cNvSpPr>
            <a:spLocks noGrp="1"/>
          </p:cNvSpPr>
          <p:nvPr>
            <p:ph type="title"/>
          </p:nvPr>
        </p:nvSpPr>
        <p:spPr>
          <a:xfrm>
            <a:off x="449943" y="0"/>
            <a:ext cx="11049000" cy="1325563"/>
          </a:xfrm>
        </p:spPr>
        <p:txBody>
          <a:bodyPr/>
          <a:lstStyle/>
          <a:p>
            <a:r>
              <a:rPr lang="en-US" dirty="0"/>
              <a:t>Developing a Strategy for Best Reputation</a:t>
            </a:r>
          </a:p>
        </p:txBody>
      </p:sp>
      <p:graphicFrame>
        <p:nvGraphicFramePr>
          <p:cNvPr id="5" name="Content Placeholder 2">
            <a:extLst>
              <a:ext uri="{FF2B5EF4-FFF2-40B4-BE49-F238E27FC236}">
                <a16:creationId xmlns:a16="http://schemas.microsoft.com/office/drawing/2014/main" id="{B05A3A14-AE0B-63A9-E2A2-402F9321F9D7}"/>
              </a:ext>
            </a:extLst>
          </p:cNvPr>
          <p:cNvGraphicFramePr>
            <a:graphicFrameLocks noGrp="1"/>
          </p:cNvGraphicFramePr>
          <p:nvPr>
            <p:ph idx="1"/>
            <p:extLst>
              <p:ext uri="{D42A27DB-BD31-4B8C-83A1-F6EECF244321}">
                <p14:modId xmlns:p14="http://schemas.microsoft.com/office/powerpoint/2010/main" val="1465186258"/>
              </p:ext>
            </p:extLst>
          </p:nvPr>
        </p:nvGraphicFramePr>
        <p:xfrm>
          <a:off x="847823" y="1122363"/>
          <a:ext cx="10496354" cy="3862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1" descr="Reputation stock illustration. Illustration of communicate - 79957844">
            <a:extLst>
              <a:ext uri="{FF2B5EF4-FFF2-40B4-BE49-F238E27FC236}">
                <a16:creationId xmlns:a16="http://schemas.microsoft.com/office/drawing/2014/main" id="{A9D87DBE-87F1-1F34-9A9A-989B1052C25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54417" y="5104133"/>
            <a:ext cx="2832121" cy="1634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7634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E475B-551A-274D-556B-9950581C95B8}"/>
              </a:ext>
            </a:extLst>
          </p:cNvPr>
          <p:cNvSpPr>
            <a:spLocks noGrp="1"/>
          </p:cNvSpPr>
          <p:nvPr>
            <p:ph type="title"/>
          </p:nvPr>
        </p:nvSpPr>
        <p:spPr>
          <a:xfrm>
            <a:off x="419100" y="559525"/>
            <a:ext cx="11353800" cy="1325563"/>
          </a:xfrm>
        </p:spPr>
        <p:txBody>
          <a:bodyPr anchor="t">
            <a:normAutofit/>
          </a:bodyPr>
          <a:lstStyle/>
          <a:p>
            <a:r>
              <a:rPr lang="en-US" sz="3800" dirty="0">
                <a:effectLst/>
                <a:ea typeface="Aptos" panose="020B0004020202020204" pitchFamily="34" charset="0"/>
              </a:rPr>
              <a:t>1. Build a Strong Network with Peers and Experts</a:t>
            </a:r>
            <a:endParaRPr lang="en-US" sz="3800" dirty="0"/>
          </a:p>
        </p:txBody>
      </p:sp>
      <p:graphicFrame>
        <p:nvGraphicFramePr>
          <p:cNvPr id="18" name="Content Placeholder 2">
            <a:extLst>
              <a:ext uri="{FF2B5EF4-FFF2-40B4-BE49-F238E27FC236}">
                <a16:creationId xmlns:a16="http://schemas.microsoft.com/office/drawing/2014/main" id="{7E9BFEEC-D14E-F6CF-E5E9-FD41CD7DEA5F}"/>
              </a:ext>
            </a:extLst>
          </p:cNvPr>
          <p:cNvGraphicFramePr>
            <a:graphicFrameLocks noGrp="1"/>
          </p:cNvGraphicFramePr>
          <p:nvPr>
            <p:ph idx="1"/>
            <p:extLst>
              <p:ext uri="{D42A27DB-BD31-4B8C-83A1-F6EECF244321}">
                <p14:modId xmlns:p14="http://schemas.microsoft.com/office/powerpoint/2010/main" val="1494404352"/>
              </p:ext>
            </p:extLst>
          </p:nvPr>
        </p:nvGraphicFramePr>
        <p:xfrm>
          <a:off x="838200" y="1240804"/>
          <a:ext cx="10515600" cy="5290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 name="Graphic 19" descr="Users with solid fill">
            <a:extLst>
              <a:ext uri="{FF2B5EF4-FFF2-40B4-BE49-F238E27FC236}">
                <a16:creationId xmlns:a16="http://schemas.microsoft.com/office/drawing/2014/main" id="{0D56C2ED-039D-CA4D-7710-80ADB3B8312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98258" y="4808813"/>
            <a:ext cx="1616766" cy="1616766"/>
          </a:xfrm>
          <a:prstGeom prst="rect">
            <a:avLst/>
          </a:prstGeom>
        </p:spPr>
      </p:pic>
      <p:pic>
        <p:nvPicPr>
          <p:cNvPr id="22" name="Graphic 21" descr="Map compass with solid fill">
            <a:extLst>
              <a:ext uri="{FF2B5EF4-FFF2-40B4-BE49-F238E27FC236}">
                <a16:creationId xmlns:a16="http://schemas.microsoft.com/office/drawing/2014/main" id="{BDDC09E9-DB4F-44E4-5B11-968559B8D87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384420" y="4780064"/>
            <a:ext cx="1423160" cy="1423160"/>
          </a:xfrm>
          <a:prstGeom prst="rect">
            <a:avLst/>
          </a:prstGeom>
        </p:spPr>
      </p:pic>
      <p:pic>
        <p:nvPicPr>
          <p:cNvPr id="26" name="Graphic 25" descr="Handshake with solid fill">
            <a:extLst>
              <a:ext uri="{FF2B5EF4-FFF2-40B4-BE49-F238E27FC236}">
                <a16:creationId xmlns:a16="http://schemas.microsoft.com/office/drawing/2014/main" id="{4163673A-B9C7-E88E-EE49-397D5DDF554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163430" y="4972912"/>
            <a:ext cx="1230312" cy="1230312"/>
          </a:xfrm>
          <a:prstGeom prst="rect">
            <a:avLst/>
          </a:prstGeom>
        </p:spPr>
      </p:pic>
    </p:spTree>
    <p:extLst>
      <p:ext uri="{BB962C8B-B14F-4D97-AF65-F5344CB8AC3E}">
        <p14:creationId xmlns:p14="http://schemas.microsoft.com/office/powerpoint/2010/main" val="3476303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35FAFD-8316-B684-E50B-B815B5780DB6}"/>
              </a:ext>
            </a:extLst>
          </p:cNvPr>
          <p:cNvSpPr>
            <a:spLocks noGrp="1"/>
          </p:cNvSpPr>
          <p:nvPr>
            <p:ph idx="1"/>
          </p:nvPr>
        </p:nvSpPr>
        <p:spPr>
          <a:xfrm>
            <a:off x="2082088" y="513703"/>
            <a:ext cx="10806597" cy="2355552"/>
          </a:xfrm>
          <a:ln w="76200">
            <a:noFill/>
          </a:ln>
        </p:spPr>
        <p:txBody>
          <a:bodyPr>
            <a:noAutofit/>
          </a:bodyPr>
          <a:lstStyle/>
          <a:p>
            <a:pPr marL="742950" indent="-742950">
              <a:lnSpc>
                <a:spcPct val="100000"/>
              </a:lnSpc>
              <a:spcBef>
                <a:spcPts val="0"/>
              </a:spcBef>
              <a:buFont typeface="+mj-lt"/>
              <a:buAutoNum type="arabicPeriod"/>
            </a:pPr>
            <a:r>
              <a:rPr lang="en-US" sz="3200" i="1" dirty="0">
                <a:latin typeface="+mj-lt"/>
              </a:rPr>
              <a:t>Know who they are and seek them. </a:t>
            </a:r>
          </a:p>
          <a:p>
            <a:pPr marL="742950" indent="-742950">
              <a:lnSpc>
                <a:spcPct val="100000"/>
              </a:lnSpc>
              <a:spcBef>
                <a:spcPts val="0"/>
              </a:spcBef>
              <a:buFont typeface="+mj-lt"/>
              <a:buAutoNum type="arabicPeriod"/>
            </a:pPr>
            <a:r>
              <a:rPr lang="en-US" sz="3200" i="1" dirty="0">
                <a:latin typeface="+mj-lt"/>
              </a:rPr>
              <a:t>Introduce yourself at the right moment.</a:t>
            </a:r>
          </a:p>
          <a:p>
            <a:pPr marL="742950" indent="-742950">
              <a:lnSpc>
                <a:spcPct val="100000"/>
              </a:lnSpc>
              <a:spcBef>
                <a:spcPts val="0"/>
              </a:spcBef>
              <a:buFont typeface="+mj-lt"/>
              <a:buAutoNum type="arabicPeriod"/>
            </a:pPr>
            <a:r>
              <a:rPr lang="en-US" sz="3200" i="1" dirty="0">
                <a:latin typeface="+mj-lt"/>
              </a:rPr>
              <a:t>Keep focus on the goal – make connection – </a:t>
            </a:r>
            <a:r>
              <a:rPr lang="en-US" sz="3200" b="1" i="1" u="sng" dirty="0"/>
              <a:t>WHEN</a:t>
            </a:r>
            <a:r>
              <a:rPr lang="en-US" sz="3200" i="1" dirty="0">
                <a:latin typeface="+mj-lt"/>
              </a:rPr>
              <a:t>.</a:t>
            </a:r>
          </a:p>
          <a:p>
            <a:pPr marL="742950" indent="-742950">
              <a:lnSpc>
                <a:spcPct val="100000"/>
              </a:lnSpc>
              <a:spcBef>
                <a:spcPts val="0"/>
              </a:spcBef>
              <a:buFont typeface="+mj-lt"/>
              <a:buAutoNum type="arabicPeriod"/>
            </a:pPr>
            <a:r>
              <a:rPr lang="en-US" sz="3200" i="1" dirty="0">
                <a:latin typeface="+mj-lt"/>
              </a:rPr>
              <a:t>Avoid small talks – wasting time!</a:t>
            </a:r>
          </a:p>
          <a:p>
            <a:pPr marL="742950" indent="-742950">
              <a:lnSpc>
                <a:spcPct val="100000"/>
              </a:lnSpc>
              <a:spcBef>
                <a:spcPts val="0"/>
              </a:spcBef>
              <a:buFont typeface="+mj-lt"/>
              <a:buAutoNum type="arabicPeriod"/>
            </a:pPr>
            <a:r>
              <a:rPr lang="en-US" sz="3200" i="1" dirty="0">
                <a:latin typeface="+mj-lt"/>
              </a:rPr>
              <a:t>Be careful with too much drinking – and difficult food to carry or eat!</a:t>
            </a:r>
            <a:endParaRPr lang="en-US" sz="3200" b="1" dirty="0"/>
          </a:p>
        </p:txBody>
      </p:sp>
      <p:pic>
        <p:nvPicPr>
          <p:cNvPr id="9" name="Picture 8">
            <a:hlinkClick r:id="rId2"/>
            <a:extLst>
              <a:ext uri="{FF2B5EF4-FFF2-40B4-BE49-F238E27FC236}">
                <a16:creationId xmlns:a16="http://schemas.microsoft.com/office/drawing/2014/main" id="{F8C15969-4294-CE6B-AF3B-F006980AE53E}"/>
              </a:ext>
            </a:extLst>
          </p:cNvPr>
          <p:cNvPicPr>
            <a:picLocks noChangeAspect="1"/>
          </p:cNvPicPr>
          <p:nvPr/>
        </p:nvPicPr>
        <p:blipFill>
          <a:blip r:embed="rId3"/>
          <a:stretch>
            <a:fillRect/>
          </a:stretch>
        </p:blipFill>
        <p:spPr>
          <a:xfrm>
            <a:off x="3617771" y="3429000"/>
            <a:ext cx="4511654" cy="2581054"/>
          </a:xfrm>
          <a:prstGeom prst="rect">
            <a:avLst/>
          </a:prstGeom>
        </p:spPr>
      </p:pic>
      <p:pic>
        <p:nvPicPr>
          <p:cNvPr id="11" name="Picture 10">
            <a:hlinkClick r:id="rId4"/>
            <a:extLst>
              <a:ext uri="{FF2B5EF4-FFF2-40B4-BE49-F238E27FC236}">
                <a16:creationId xmlns:a16="http://schemas.microsoft.com/office/drawing/2014/main" id="{EE0278CC-27B1-04C4-00F2-14577BA5C528}"/>
              </a:ext>
            </a:extLst>
          </p:cNvPr>
          <p:cNvPicPr>
            <a:picLocks noChangeAspect="1"/>
          </p:cNvPicPr>
          <p:nvPr/>
        </p:nvPicPr>
        <p:blipFill>
          <a:blip r:embed="rId5"/>
          <a:stretch>
            <a:fillRect/>
          </a:stretch>
        </p:blipFill>
        <p:spPr>
          <a:xfrm>
            <a:off x="8433308" y="3429000"/>
            <a:ext cx="3299791" cy="2746976"/>
          </a:xfrm>
          <a:prstGeom prst="rect">
            <a:avLst/>
          </a:prstGeom>
        </p:spPr>
      </p:pic>
      <p:sp>
        <p:nvSpPr>
          <p:cNvPr id="6" name="Content Placeholder 2">
            <a:extLst>
              <a:ext uri="{FF2B5EF4-FFF2-40B4-BE49-F238E27FC236}">
                <a16:creationId xmlns:a16="http://schemas.microsoft.com/office/drawing/2014/main" id="{216DA90E-F569-DD09-76E3-D71249D10FB6}"/>
              </a:ext>
            </a:extLst>
          </p:cNvPr>
          <p:cNvSpPr txBox="1">
            <a:spLocks/>
          </p:cNvSpPr>
          <p:nvPr/>
        </p:nvSpPr>
        <p:spPr>
          <a:xfrm>
            <a:off x="152490" y="3541751"/>
            <a:ext cx="3299791" cy="2355552"/>
          </a:xfrm>
          <a:prstGeom prst="rect">
            <a:avLst/>
          </a:prstGeom>
          <a:ln w="76200">
            <a:solidFill>
              <a:schemeClr val="accent5"/>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3600" b="1" dirty="0"/>
              <a:t>W – Work</a:t>
            </a:r>
          </a:p>
          <a:p>
            <a:pPr>
              <a:lnSpc>
                <a:spcPct val="100000"/>
              </a:lnSpc>
              <a:spcBef>
                <a:spcPts val="0"/>
              </a:spcBef>
            </a:pPr>
            <a:r>
              <a:rPr lang="en-US" sz="3600" b="1" dirty="0"/>
              <a:t>H – Hobby</a:t>
            </a:r>
          </a:p>
          <a:p>
            <a:pPr>
              <a:lnSpc>
                <a:spcPct val="100000"/>
              </a:lnSpc>
              <a:spcBef>
                <a:spcPts val="0"/>
              </a:spcBef>
            </a:pPr>
            <a:r>
              <a:rPr lang="en-US" sz="3600" b="1" dirty="0"/>
              <a:t>E -  Education</a:t>
            </a:r>
          </a:p>
          <a:p>
            <a:pPr>
              <a:lnSpc>
                <a:spcPct val="100000"/>
              </a:lnSpc>
              <a:spcBef>
                <a:spcPts val="0"/>
              </a:spcBef>
            </a:pPr>
            <a:r>
              <a:rPr lang="en-US" sz="3600" b="1" dirty="0"/>
              <a:t>N - Network</a:t>
            </a:r>
          </a:p>
        </p:txBody>
      </p:sp>
      <p:pic>
        <p:nvPicPr>
          <p:cNvPr id="2" name="Graphic 1" descr="Handshake with solid fill">
            <a:extLst>
              <a:ext uri="{FF2B5EF4-FFF2-40B4-BE49-F238E27FC236}">
                <a16:creationId xmlns:a16="http://schemas.microsoft.com/office/drawing/2014/main" id="{6B6E16EB-3FE0-4F91-0157-1BC840D255C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0" y="1148422"/>
            <a:ext cx="2000706" cy="2000706"/>
          </a:xfrm>
          <a:prstGeom prst="rect">
            <a:avLst/>
          </a:prstGeom>
        </p:spPr>
      </p:pic>
    </p:spTree>
    <p:extLst>
      <p:ext uri="{BB962C8B-B14F-4D97-AF65-F5344CB8AC3E}">
        <p14:creationId xmlns:p14="http://schemas.microsoft.com/office/powerpoint/2010/main" val="2549448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603E3-737D-84C9-97E3-51A5E6CEAE8A}"/>
              </a:ext>
            </a:extLst>
          </p:cNvPr>
          <p:cNvSpPr>
            <a:spLocks noGrp="1"/>
          </p:cNvSpPr>
          <p:nvPr>
            <p:ph type="title"/>
          </p:nvPr>
        </p:nvSpPr>
        <p:spPr>
          <a:xfrm>
            <a:off x="220435" y="365125"/>
            <a:ext cx="11666765" cy="1325563"/>
          </a:xfrm>
        </p:spPr>
        <p:txBody>
          <a:bodyPr>
            <a:normAutofit/>
          </a:bodyPr>
          <a:lstStyle/>
          <a:p>
            <a:r>
              <a:rPr lang="en-US" sz="3600" dirty="0">
                <a:effectLst/>
                <a:ea typeface="Aptos" panose="020B0004020202020204" pitchFamily="34" charset="0"/>
              </a:rPr>
              <a:t>2. Produce High-Quality Research – Field? Topic?</a:t>
            </a:r>
            <a:endParaRPr lang="en-US" sz="3600" dirty="0"/>
          </a:p>
        </p:txBody>
      </p:sp>
      <p:pic>
        <p:nvPicPr>
          <p:cNvPr id="1026" name="Picture 2" descr="Funding Humor | American Funding Solutions">
            <a:extLst>
              <a:ext uri="{FF2B5EF4-FFF2-40B4-BE49-F238E27FC236}">
                <a16:creationId xmlns:a16="http://schemas.microsoft.com/office/drawing/2014/main" id="{8166FB49-021C-4AED-18DD-EF7B5E22DD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8294" y="1944914"/>
            <a:ext cx="3810000" cy="381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1891C74F-E660-0C66-5E37-00E39FDE3C08}"/>
              </a:ext>
            </a:extLst>
          </p:cNvPr>
          <p:cNvPicPr>
            <a:picLocks noChangeAspect="1"/>
          </p:cNvPicPr>
          <p:nvPr/>
        </p:nvPicPr>
        <p:blipFill>
          <a:blip r:embed="rId3"/>
          <a:stretch>
            <a:fillRect/>
          </a:stretch>
        </p:blipFill>
        <p:spPr>
          <a:xfrm>
            <a:off x="220435" y="1944914"/>
            <a:ext cx="3562690" cy="3808923"/>
          </a:xfrm>
          <a:prstGeom prst="rect">
            <a:avLst/>
          </a:prstGeom>
          <a:ln>
            <a:solidFill>
              <a:schemeClr val="tx1"/>
            </a:solidFill>
          </a:ln>
        </p:spPr>
      </p:pic>
      <p:graphicFrame>
        <p:nvGraphicFramePr>
          <p:cNvPr id="11" name="Diagram 10">
            <a:extLst>
              <a:ext uri="{FF2B5EF4-FFF2-40B4-BE49-F238E27FC236}">
                <a16:creationId xmlns:a16="http://schemas.microsoft.com/office/drawing/2014/main" id="{789E3BBF-D0DF-C1BC-8FF0-9A022E49E3BF}"/>
              </a:ext>
            </a:extLst>
          </p:cNvPr>
          <p:cNvGraphicFramePr/>
          <p:nvPr>
            <p:extLst>
              <p:ext uri="{D42A27DB-BD31-4B8C-83A1-F6EECF244321}">
                <p14:modId xmlns:p14="http://schemas.microsoft.com/office/powerpoint/2010/main" val="2644780527"/>
              </p:ext>
            </p:extLst>
          </p:nvPr>
        </p:nvGraphicFramePr>
        <p:xfrm>
          <a:off x="3472542" y="1944914"/>
          <a:ext cx="5246915" cy="34979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TextBox 12">
            <a:extLst>
              <a:ext uri="{FF2B5EF4-FFF2-40B4-BE49-F238E27FC236}">
                <a16:creationId xmlns:a16="http://schemas.microsoft.com/office/drawing/2014/main" id="{1C291723-66BE-F8E1-79E8-F20A7D90EE78}"/>
              </a:ext>
            </a:extLst>
          </p:cNvPr>
          <p:cNvSpPr txBox="1"/>
          <p:nvPr/>
        </p:nvSpPr>
        <p:spPr>
          <a:xfrm>
            <a:off x="406400" y="5753837"/>
            <a:ext cx="10566399" cy="584775"/>
          </a:xfrm>
          <a:prstGeom prst="rect">
            <a:avLst/>
          </a:prstGeom>
          <a:noFill/>
        </p:spPr>
        <p:txBody>
          <a:bodyPr wrap="square">
            <a:spAutoFit/>
          </a:bodyPr>
          <a:lstStyle/>
          <a:p>
            <a:r>
              <a:rPr lang="en-US" sz="3200" dirty="0">
                <a:solidFill>
                  <a:srgbClr val="FF0000"/>
                </a:solidFill>
              </a:rPr>
              <a:t>What gets funded in your field? </a:t>
            </a:r>
            <a:r>
              <a:rPr lang="en-US" sz="3200" dirty="0" err="1">
                <a:solidFill>
                  <a:srgbClr val="0563C1"/>
                </a:solidFill>
                <a:hlinkClick r:id="rId9">
                  <a:extLst>
                    <a:ext uri="{A12FA001-AC4F-418D-AE19-62706E023703}">
                      <ahyp:hlinkClr xmlns:ahyp="http://schemas.microsoft.com/office/drawing/2018/hyperlinkcolor" val="tx"/>
                    </a:ext>
                  </a:extLst>
                </a:hlinkClick>
              </a:rPr>
              <a:t>RePORT</a:t>
            </a:r>
            <a:r>
              <a:rPr lang="en-US" sz="3200" dirty="0">
                <a:solidFill>
                  <a:srgbClr val="0563C1"/>
                </a:solidFill>
                <a:hlinkClick r:id="rId9">
                  <a:extLst>
                    <a:ext uri="{A12FA001-AC4F-418D-AE19-62706E023703}">
                      <ahyp:hlinkClr xmlns:ahyp="http://schemas.microsoft.com/office/drawing/2018/hyperlinkcolor" val="tx"/>
                    </a:ext>
                  </a:extLst>
                </a:hlinkClick>
              </a:rPr>
              <a:t> ⟩ </a:t>
            </a:r>
            <a:r>
              <a:rPr lang="en-US" sz="3200" dirty="0" err="1">
                <a:solidFill>
                  <a:srgbClr val="0563C1"/>
                </a:solidFill>
                <a:hlinkClick r:id="rId9">
                  <a:extLst>
                    <a:ext uri="{A12FA001-AC4F-418D-AE19-62706E023703}">
                      <ahyp:hlinkClr xmlns:ahyp="http://schemas.microsoft.com/office/drawing/2018/hyperlinkcolor" val="tx"/>
                    </a:ext>
                  </a:extLst>
                </a:hlinkClick>
              </a:rPr>
              <a:t>RePORTER</a:t>
            </a:r>
            <a:r>
              <a:rPr lang="en-US" sz="3200" dirty="0">
                <a:solidFill>
                  <a:srgbClr val="0563C1"/>
                </a:solidFill>
                <a:hlinkClick r:id="rId9">
                  <a:extLst>
                    <a:ext uri="{A12FA001-AC4F-418D-AE19-62706E023703}">
                      <ahyp:hlinkClr xmlns:ahyp="http://schemas.microsoft.com/office/drawing/2018/hyperlinkcolor" val="tx"/>
                    </a:ext>
                  </a:extLst>
                </a:hlinkClick>
              </a:rPr>
              <a:t> (</a:t>
            </a:r>
            <a:r>
              <a:rPr lang="en-US" sz="3200" dirty="0" err="1">
                <a:solidFill>
                  <a:srgbClr val="0563C1"/>
                </a:solidFill>
                <a:hlinkClick r:id="rId9">
                  <a:extLst>
                    <a:ext uri="{A12FA001-AC4F-418D-AE19-62706E023703}">
                      <ahyp:hlinkClr xmlns:ahyp="http://schemas.microsoft.com/office/drawing/2018/hyperlinkcolor" val="tx"/>
                    </a:ext>
                  </a:extLst>
                </a:hlinkClick>
              </a:rPr>
              <a:t>nih.gov</a:t>
            </a:r>
            <a:r>
              <a:rPr lang="en-US" sz="3200" dirty="0">
                <a:solidFill>
                  <a:srgbClr val="0070C0"/>
                </a:solidFill>
                <a:hlinkClick r:id="rId9">
                  <a:extLst>
                    <a:ext uri="{A12FA001-AC4F-418D-AE19-62706E023703}">
                      <ahyp:hlinkClr xmlns:ahyp="http://schemas.microsoft.com/office/drawing/2018/hyperlinkcolor" val="tx"/>
                    </a:ext>
                  </a:extLst>
                </a:hlinkClick>
              </a:rPr>
              <a:t>)</a:t>
            </a:r>
            <a:endParaRPr lang="en-US" sz="3200" dirty="0">
              <a:solidFill>
                <a:srgbClr val="0070C0"/>
              </a:solidFill>
            </a:endParaRPr>
          </a:p>
        </p:txBody>
      </p:sp>
    </p:spTree>
    <p:extLst>
      <p:ext uri="{BB962C8B-B14F-4D97-AF65-F5344CB8AC3E}">
        <p14:creationId xmlns:p14="http://schemas.microsoft.com/office/powerpoint/2010/main" val="1164752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7F3FF-1697-D49E-62BD-A37345953C25}"/>
              </a:ext>
            </a:extLst>
          </p:cNvPr>
          <p:cNvSpPr>
            <a:spLocks noGrp="1"/>
          </p:cNvSpPr>
          <p:nvPr>
            <p:ph type="title"/>
          </p:nvPr>
        </p:nvSpPr>
        <p:spPr/>
        <p:txBody>
          <a:bodyPr/>
          <a:lstStyle/>
          <a:p>
            <a:r>
              <a:rPr lang="en-US" dirty="0"/>
              <a:t>Publish or Perish</a:t>
            </a:r>
          </a:p>
        </p:txBody>
      </p:sp>
      <p:sp>
        <p:nvSpPr>
          <p:cNvPr id="3" name="Content Placeholder 2">
            <a:extLst>
              <a:ext uri="{FF2B5EF4-FFF2-40B4-BE49-F238E27FC236}">
                <a16:creationId xmlns:a16="http://schemas.microsoft.com/office/drawing/2014/main" id="{A0947E68-546B-2BB5-09A2-CAFCCA8C0FDE}"/>
              </a:ext>
            </a:extLst>
          </p:cNvPr>
          <p:cNvSpPr>
            <a:spLocks noGrp="1"/>
          </p:cNvSpPr>
          <p:nvPr>
            <p:ph idx="1"/>
          </p:nvPr>
        </p:nvSpPr>
        <p:spPr>
          <a:xfrm>
            <a:off x="477079" y="1596119"/>
            <a:ext cx="5205892" cy="4896756"/>
          </a:xfrm>
        </p:spPr>
        <p:txBody>
          <a:bodyPr>
            <a:normAutofit/>
          </a:bodyPr>
          <a:lstStyle/>
          <a:p>
            <a:pPr marL="0" indent="0">
              <a:buNone/>
            </a:pPr>
            <a:r>
              <a:rPr lang="en-US" b="0" i="0" dirty="0">
                <a:solidFill>
                  <a:srgbClr val="212529"/>
                </a:solidFill>
                <a:effectLst/>
                <a:highlight>
                  <a:srgbClr val="FFFFFF"/>
                </a:highlight>
                <a:latin typeface="Calibri Light" panose="020F0302020204030204" pitchFamily="34" charset="0"/>
                <a:cs typeface="Calibri Light" panose="020F0302020204030204" pitchFamily="34" charset="0"/>
              </a:rPr>
              <a:t>“</a:t>
            </a:r>
            <a:r>
              <a:rPr lang="en-US" sz="3600" b="1" i="0" u="sng" dirty="0">
                <a:solidFill>
                  <a:srgbClr val="212529"/>
                </a:solidFill>
                <a:effectLst/>
                <a:highlight>
                  <a:srgbClr val="FFFFFF"/>
                </a:highlight>
                <a:latin typeface="Calibri Light" panose="020F0302020204030204" pitchFamily="34" charset="0"/>
                <a:cs typeface="Calibri Light" panose="020F0302020204030204" pitchFamily="34" charset="0"/>
              </a:rPr>
              <a:t>Publish or perish</a:t>
            </a:r>
            <a:r>
              <a:rPr lang="en-US" sz="3600" b="0" i="0" dirty="0">
                <a:solidFill>
                  <a:srgbClr val="212529"/>
                </a:solidFill>
                <a:effectLst/>
                <a:highlight>
                  <a:srgbClr val="FFFFFF"/>
                </a:highlight>
                <a:latin typeface="Calibri Light" panose="020F0302020204030204" pitchFamily="34" charset="0"/>
                <a:cs typeface="Calibri Light" panose="020F0302020204030204" pitchFamily="34" charset="0"/>
              </a:rPr>
              <a:t>” is a common phrase used to describe the pressure researchers feel to publish their research findings in order to stay relevant and be successful within the academic community (Van </a:t>
            </a:r>
            <a:r>
              <a:rPr lang="en-US" sz="3600" b="0" i="0" dirty="0" err="1">
                <a:solidFill>
                  <a:srgbClr val="212529"/>
                </a:solidFill>
                <a:effectLst/>
                <a:highlight>
                  <a:srgbClr val="FFFFFF"/>
                </a:highlight>
                <a:latin typeface="Calibri Light" panose="020F0302020204030204" pitchFamily="34" charset="0"/>
                <a:cs typeface="Calibri Light" panose="020F0302020204030204" pitchFamily="34" charset="0"/>
              </a:rPr>
              <a:t>Weijen</a:t>
            </a:r>
            <a:r>
              <a:rPr lang="en-US" sz="3600" b="0" i="0" dirty="0">
                <a:solidFill>
                  <a:srgbClr val="212529"/>
                </a:solidFill>
                <a:effectLst/>
                <a:highlight>
                  <a:srgbClr val="FFFFFF"/>
                </a:highlight>
                <a:latin typeface="Calibri Light" panose="020F0302020204030204" pitchFamily="34" charset="0"/>
                <a:cs typeface="Calibri Light" panose="020F0302020204030204" pitchFamily="34" charset="0"/>
              </a:rPr>
              <a:t> , 2014).</a:t>
            </a:r>
            <a:endParaRPr lang="en-US" dirty="0">
              <a:latin typeface="Calibri Light" panose="020F0302020204030204" pitchFamily="34" charset="0"/>
              <a:cs typeface="Calibri Light" panose="020F0302020204030204" pitchFamily="34" charset="0"/>
            </a:endParaRPr>
          </a:p>
        </p:txBody>
      </p:sp>
      <p:pic>
        <p:nvPicPr>
          <p:cNvPr id="2050" name="Picture 2" descr="Publish or Perish by Velica on DeviantArt">
            <a:extLst>
              <a:ext uri="{FF2B5EF4-FFF2-40B4-BE49-F238E27FC236}">
                <a16:creationId xmlns:a16="http://schemas.microsoft.com/office/drawing/2014/main" id="{10C5ED95-E75B-F197-9726-9745C9CE63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2971" y="884252"/>
            <a:ext cx="6466469" cy="525393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FFB401B-7FA4-F687-EF39-05BDAC2225FB}"/>
              </a:ext>
            </a:extLst>
          </p:cNvPr>
          <p:cNvSpPr txBox="1"/>
          <p:nvPr/>
        </p:nvSpPr>
        <p:spPr>
          <a:xfrm>
            <a:off x="8102284" y="5768850"/>
            <a:ext cx="6102626" cy="369332"/>
          </a:xfrm>
          <a:prstGeom prst="rect">
            <a:avLst/>
          </a:prstGeom>
          <a:noFill/>
        </p:spPr>
        <p:txBody>
          <a:bodyPr wrap="square">
            <a:spAutoFit/>
          </a:bodyPr>
          <a:lstStyle/>
          <a:p>
            <a:r>
              <a:rPr lang="en-US" dirty="0">
                <a:hlinkClick r:id="rId3"/>
              </a:rPr>
              <a:t>Publish or Perish by </a:t>
            </a:r>
            <a:r>
              <a:rPr lang="en-US" dirty="0" err="1">
                <a:hlinkClick r:id="rId3"/>
              </a:rPr>
              <a:t>Velica</a:t>
            </a:r>
            <a:r>
              <a:rPr lang="en-US" dirty="0">
                <a:hlinkClick r:id="rId3"/>
              </a:rPr>
              <a:t> on DeviantArt</a:t>
            </a:r>
            <a:endParaRPr lang="en-US" dirty="0"/>
          </a:p>
        </p:txBody>
      </p:sp>
    </p:spTree>
    <p:extLst>
      <p:ext uri="{BB962C8B-B14F-4D97-AF65-F5344CB8AC3E}">
        <p14:creationId xmlns:p14="http://schemas.microsoft.com/office/powerpoint/2010/main" val="40266260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69C997D1AAF142B3CCCE32D2F1AF26" ma:contentTypeVersion="7" ma:contentTypeDescription="Create a new document." ma:contentTypeScope="" ma:versionID="4340472840a046c3f384e3dd839939ca">
  <xsd:schema xmlns:xsd="http://www.w3.org/2001/XMLSchema" xmlns:xs="http://www.w3.org/2001/XMLSchema" xmlns:p="http://schemas.microsoft.com/office/2006/metadata/properties" xmlns:ns3="ba62f8a3-b169-4549-bda2-4f8b911bcc7a" xmlns:ns4="9c068ef9-2f43-4382-89ad-b8122aec6f62" targetNamespace="http://schemas.microsoft.com/office/2006/metadata/properties" ma:root="true" ma:fieldsID="5270a171d8601fcece794ad65c6070ed" ns3:_="" ns4:_="">
    <xsd:import namespace="ba62f8a3-b169-4549-bda2-4f8b911bcc7a"/>
    <xsd:import namespace="9c068ef9-2f43-4382-89ad-b8122aec6f6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62f8a3-b169-4549-bda2-4f8b911bcc7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068ef9-2f43-4382-89ad-b8122aec6f62"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9F42BDD-B481-477C-8F43-35242C4533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62f8a3-b169-4549-bda2-4f8b911bcc7a"/>
    <ds:schemaRef ds:uri="9c068ef9-2f43-4382-89ad-b8122aec6f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4FECDB4-0738-4F0D-8FD6-46B89B67360E}">
  <ds:schemaRefs>
    <ds:schemaRef ds:uri="http://schemas.microsoft.com/sharepoint/v3/contenttype/forms"/>
  </ds:schemaRefs>
</ds:datastoreItem>
</file>

<file path=customXml/itemProps3.xml><?xml version="1.0" encoding="utf-8"?>
<ds:datastoreItem xmlns:ds="http://schemas.openxmlformats.org/officeDocument/2006/customXml" ds:itemID="{A5646D46-3D7E-4B32-A680-95E7C50960A2}">
  <ds:schemaRefs>
    <ds:schemaRef ds:uri="9c068ef9-2f43-4382-89ad-b8122aec6f62"/>
    <ds:schemaRef ds:uri="http://schemas.openxmlformats.org/package/2006/metadata/core-properties"/>
    <ds:schemaRef ds:uri="http://purl.org/dc/terms/"/>
    <ds:schemaRef ds:uri="http://schemas.microsoft.com/office/2006/documentManagement/types"/>
    <ds:schemaRef ds:uri="http://purl.org/dc/elements/1.1/"/>
    <ds:schemaRef ds:uri="http://schemas.microsoft.com/office/infopath/2007/PartnerControls"/>
    <ds:schemaRef ds:uri="ba62f8a3-b169-4549-bda2-4f8b911bcc7a"/>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1097</TotalTime>
  <Words>1164</Words>
  <Application>Microsoft Office PowerPoint</Application>
  <PresentationFormat>Widescreen</PresentationFormat>
  <Paragraphs>192</Paragraphs>
  <Slides>21</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Aptos</vt:lpstr>
      <vt:lpstr>Arial</vt:lpstr>
      <vt:lpstr>Calibri</vt:lpstr>
      <vt:lpstr>Calibri Light</vt:lpstr>
      <vt:lpstr>Sabon Next LT</vt:lpstr>
      <vt:lpstr>Office Theme</vt:lpstr>
      <vt:lpstr>  Strategy for Enhancing Academic Professional Reputation    </vt:lpstr>
      <vt:lpstr>What is Professional Reputation?</vt:lpstr>
      <vt:lpstr>Why Discussing Professional Reputation?</vt:lpstr>
      <vt:lpstr>Individual Check</vt:lpstr>
      <vt:lpstr>Developing a Strategy for Best Reputation</vt:lpstr>
      <vt:lpstr>1. Build a Strong Network with Peers and Experts</vt:lpstr>
      <vt:lpstr>PowerPoint Presentation</vt:lpstr>
      <vt:lpstr>2. Produce High-Quality Research – Field? Topic?</vt:lpstr>
      <vt:lpstr>Publish or Perish</vt:lpstr>
      <vt:lpstr>2. Produce High-Quality Research – Visibility?</vt:lpstr>
      <vt:lpstr>2. Produce High-Quality Research – Research Funding?</vt:lpstr>
      <vt:lpstr>3. Engage in Professional Service </vt:lpstr>
      <vt:lpstr>4. Build a Productive and Resilient Research Team via Graduate Student Mentorship</vt:lpstr>
      <vt:lpstr>5. Participate in Outreach </vt:lpstr>
      <vt:lpstr>6. Work with a Dedicated Mentoring Team for Research and Professional Development</vt:lpstr>
      <vt:lpstr>Common Obstacles to Work Productivity</vt:lpstr>
      <vt:lpstr>PowerPoint Presentation</vt:lpstr>
      <vt:lpstr>Setting strategic goals for elevating professional reputation </vt:lpstr>
      <vt:lpstr>Roadmap Action Plan</vt:lpstr>
      <vt:lpstr>Example of Roadmap for NIH R01 Success</vt:lpstr>
      <vt:lpstr>  SC TRIMH ADMIN Core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NIH Scoring and Summary Statements</dc:title>
  <dc:creator>Martine LaBerge</dc:creator>
  <cp:lastModifiedBy>Martine LaBerge</cp:lastModifiedBy>
  <cp:revision>63</cp:revision>
  <dcterms:created xsi:type="dcterms:W3CDTF">2023-03-28T13:00:30Z</dcterms:created>
  <dcterms:modified xsi:type="dcterms:W3CDTF">2024-07-30T15:27:18Z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0x010100B469C997D1AAF142B3CCCE32D2F1AF26</vt:lpwstr>
  </property>
</Properties>
</file>