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4843125" cy="8321675"/>
  <p:notesSz cx="6858000" cy="9144000"/>
  <p:defaultTextStyle>
    <a:defPPr>
      <a:defRPr lang="en-US"/>
    </a:defPPr>
    <a:lvl1pPr marL="0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1pPr>
    <a:lvl2pPr marL="555955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2pPr>
    <a:lvl3pPr marL="1111910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3pPr>
    <a:lvl4pPr marL="1667866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4pPr>
    <a:lvl5pPr marL="2223821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5pPr>
    <a:lvl6pPr marL="2779776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6pPr>
    <a:lvl7pPr marL="3335731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7pPr>
    <a:lvl8pPr marL="3891686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8pPr>
    <a:lvl9pPr marL="4447642" algn="l" defTabSz="1111910" rtl="0" eaLnBrk="1" latinLnBrk="0" hangingPunct="1">
      <a:defRPr sz="218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99"/>
    <p:restoredTop sz="94669"/>
  </p:normalViewPr>
  <p:slideViewPr>
    <p:cSldViewPr snapToGrid="0">
      <p:cViewPr>
        <p:scale>
          <a:sx n="147" d="100"/>
          <a:sy n="147" d="100"/>
        </p:scale>
        <p:origin x="-1480" y="-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111910" rtl="0" eaLnBrk="1" latinLnBrk="0" hangingPunct="1">
      <a:defRPr sz="1459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Accessibility updates: department labels are editable text with larger type and high-contrast purple/white styling; institution labels were enlarged and centered. The relationship structure and content are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DD1E-71F8-BE44-E547-AFE337020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5391" y="1361904"/>
            <a:ext cx="11132344" cy="2897176"/>
          </a:xfrm>
        </p:spPr>
        <p:txBody>
          <a:bodyPr anchor="b"/>
          <a:lstStyle>
            <a:lvl1pPr algn="ctr">
              <a:buNone/>
              <a:defRPr sz="728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ED4C0E-A1F4-8E03-A65F-E08B67128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5391" y="4370806"/>
            <a:ext cx="11132344" cy="2009145"/>
          </a:xfrm>
        </p:spPr>
        <p:txBody>
          <a:bodyPr/>
          <a:lstStyle>
            <a:lvl1pPr marL="0" indent="0" algn="ctr">
              <a:buNone/>
              <a:defRPr sz="2912"/>
            </a:lvl1pPr>
            <a:lvl2pPr marL="554766" indent="0" algn="ctr">
              <a:buNone/>
              <a:defRPr sz="2427"/>
            </a:lvl2pPr>
            <a:lvl3pPr marL="1109533" indent="0" algn="ctr">
              <a:buNone/>
              <a:defRPr sz="2184"/>
            </a:lvl3pPr>
            <a:lvl4pPr marL="1664299" indent="0" algn="ctr">
              <a:buNone/>
              <a:defRPr sz="1941"/>
            </a:lvl4pPr>
            <a:lvl5pPr marL="2219066" indent="0" algn="ctr">
              <a:buNone/>
              <a:defRPr sz="1941"/>
            </a:lvl5pPr>
            <a:lvl6pPr marL="2773832" indent="0" algn="ctr">
              <a:buNone/>
              <a:defRPr sz="1941"/>
            </a:lvl6pPr>
            <a:lvl7pPr marL="3328599" indent="0" algn="ctr">
              <a:buNone/>
              <a:defRPr sz="1941"/>
            </a:lvl7pPr>
            <a:lvl8pPr marL="3883365" indent="0" algn="ctr">
              <a:buNone/>
              <a:defRPr sz="1941"/>
            </a:lvl8pPr>
            <a:lvl9pPr marL="4438132" indent="0" algn="ctr">
              <a:buNone/>
              <a:defRPr sz="1941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C30A6-4148-607F-9816-A80A2B86045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B0259-A85E-1D99-C722-A62AA558500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47810-447E-1B28-558D-0D4E6CC15F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9203B-E4CC-9FB9-1521-BC2AFFBA1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C8346-029D-2C6B-0800-8CB606598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455F45-FACE-162A-3060-ACE5F53B44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D7B5F-D486-4B58-1392-90ABACBB046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C9444-2BBB-807C-FECE-8C56A3A1B8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8D535-1FDA-96B1-B526-A2F7484FD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734" y="2074641"/>
            <a:ext cx="12802195" cy="3461585"/>
          </a:xfrm>
        </p:spPr>
        <p:txBody>
          <a:bodyPr anchor="b"/>
          <a:lstStyle>
            <a:lvl1pPr>
              <a:buNone/>
              <a:defRPr sz="728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67E4D-E396-3B0E-84DC-A4990DB479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2734" y="5568974"/>
            <a:ext cx="12802195" cy="1820366"/>
          </a:xfrm>
        </p:spPr>
        <p:txBody>
          <a:bodyPr/>
          <a:lstStyle>
            <a:lvl1pPr marL="0" indent="0">
              <a:buNone/>
              <a:defRPr sz="2912">
                <a:solidFill>
                  <a:schemeClr val="tx1">
                    <a:tint val="82000"/>
                  </a:schemeClr>
                </a:solidFill>
              </a:defRPr>
            </a:lvl1pPr>
            <a:lvl2pPr marL="554766" indent="0">
              <a:buNone/>
              <a:defRPr sz="2427">
                <a:solidFill>
                  <a:schemeClr val="tx1">
                    <a:tint val="82000"/>
                  </a:schemeClr>
                </a:solidFill>
              </a:defRPr>
            </a:lvl2pPr>
            <a:lvl3pPr marL="1109533" indent="0">
              <a:buNone/>
              <a:defRPr sz="2184">
                <a:solidFill>
                  <a:schemeClr val="tx1">
                    <a:tint val="82000"/>
                  </a:schemeClr>
                </a:solidFill>
              </a:defRPr>
            </a:lvl3pPr>
            <a:lvl4pPr marL="1664299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4pPr>
            <a:lvl5pPr marL="2219066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5pPr>
            <a:lvl6pPr marL="2773832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6pPr>
            <a:lvl7pPr marL="3328599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7pPr>
            <a:lvl8pPr marL="3883365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8pPr>
            <a:lvl9pPr marL="4438132" indent="0">
              <a:buNone/>
              <a:defRPr sz="194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CE3D4-D9C8-94BE-9B7F-E5311E608E7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289B0-917A-DA4B-D36E-7EBEC369BB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69FCF-05F1-99E1-BC05-BB54227AED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ABA92-AB50-31B9-C1F1-53058D6F8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C2124-1907-E36A-B81D-599DA109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65" y="2215261"/>
            <a:ext cx="6308328" cy="5280026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EA587-EB1F-DD11-73A4-236EEE6A1AD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7514332" y="2215261"/>
            <a:ext cx="6308328" cy="5280026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9D4CCC-3F3B-30EF-09FE-AC8B8924D1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14DC-4D11-8505-792C-65EE982C80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83A65-80AF-3110-D31A-0EE2F0E008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C6627-C6D5-36CE-389B-CE559820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398" y="443053"/>
            <a:ext cx="12802195" cy="160847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22F7F-444A-DF97-BC01-427B0BCBF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2399" y="2039967"/>
            <a:ext cx="6279337" cy="999756"/>
          </a:xfrm>
        </p:spPr>
        <p:txBody>
          <a:bodyPr anchor="b"/>
          <a:lstStyle>
            <a:lvl1pPr marL="0" indent="0">
              <a:buNone/>
              <a:defRPr sz="2912" b="1"/>
            </a:lvl1pPr>
            <a:lvl2pPr marL="554766" indent="0">
              <a:buNone/>
              <a:defRPr sz="2427" b="1"/>
            </a:lvl2pPr>
            <a:lvl3pPr marL="1109533" indent="0">
              <a:buNone/>
              <a:defRPr sz="2184" b="1"/>
            </a:lvl3pPr>
            <a:lvl4pPr marL="1664299" indent="0">
              <a:buNone/>
              <a:defRPr sz="1941" b="1"/>
            </a:lvl4pPr>
            <a:lvl5pPr marL="2219066" indent="0">
              <a:buNone/>
              <a:defRPr sz="1941" b="1"/>
            </a:lvl5pPr>
            <a:lvl6pPr marL="2773832" indent="0">
              <a:buNone/>
              <a:defRPr sz="1941" b="1"/>
            </a:lvl6pPr>
            <a:lvl7pPr marL="3328599" indent="0">
              <a:buNone/>
              <a:defRPr sz="1941" b="1"/>
            </a:lvl7pPr>
            <a:lvl8pPr marL="3883365" indent="0">
              <a:buNone/>
              <a:defRPr sz="1941" b="1"/>
            </a:lvl8pPr>
            <a:lvl9pPr marL="4438132" indent="0">
              <a:buNone/>
              <a:defRPr sz="1941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3980C-B4F2-CF25-D5E4-B87BA4E2E22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022399" y="3039723"/>
            <a:ext cx="6279337" cy="4470975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C9AA8F-07BF-816F-B288-3F22678EAFB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514332" y="2039967"/>
            <a:ext cx="6310261" cy="999756"/>
          </a:xfrm>
        </p:spPr>
        <p:txBody>
          <a:bodyPr anchor="b"/>
          <a:lstStyle>
            <a:lvl1pPr marL="0" indent="0">
              <a:buNone/>
              <a:defRPr sz="2912" b="1"/>
            </a:lvl1pPr>
            <a:lvl2pPr marL="554766" indent="0">
              <a:buNone/>
              <a:defRPr sz="2427" b="1"/>
            </a:lvl2pPr>
            <a:lvl3pPr marL="1109533" indent="0">
              <a:buNone/>
              <a:defRPr sz="2184" b="1"/>
            </a:lvl3pPr>
            <a:lvl4pPr marL="1664299" indent="0">
              <a:buNone/>
              <a:defRPr sz="1941" b="1"/>
            </a:lvl4pPr>
            <a:lvl5pPr marL="2219066" indent="0">
              <a:buNone/>
              <a:defRPr sz="1941" b="1"/>
            </a:lvl5pPr>
            <a:lvl6pPr marL="2773832" indent="0">
              <a:buNone/>
              <a:defRPr sz="1941" b="1"/>
            </a:lvl6pPr>
            <a:lvl7pPr marL="3328599" indent="0">
              <a:buNone/>
              <a:defRPr sz="1941" b="1"/>
            </a:lvl7pPr>
            <a:lvl8pPr marL="3883365" indent="0">
              <a:buNone/>
              <a:defRPr sz="1941" b="1"/>
            </a:lvl8pPr>
            <a:lvl9pPr marL="4438132" indent="0">
              <a:buNone/>
              <a:defRPr sz="1941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0BDEB-00EF-926B-7836-A4F19A0B141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7514332" y="3039723"/>
            <a:ext cx="6310261" cy="4470975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90232D-F424-9CF9-8487-D7B653550D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DEBA22-8381-3F5E-86B2-04D79A22BB0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48CC64-92D3-1916-11B0-19258B7A2C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0DFF-DA6F-7111-C4B2-D29BD2E1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212917-B53A-3894-62A1-D899C00FF97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7474-35AC-311E-CA66-6B509177AA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65A1F8-1EA5-296B-C14B-51182CC48E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1FB58-25A0-5DAA-0A45-CC672AE9F87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16381D-E15E-2121-A740-B63CA046B0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4B9D3-E70B-7AF8-4691-C6E0850E9C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4513-EB86-D50A-534E-A411052A4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399" y="554778"/>
            <a:ext cx="4787294" cy="1941724"/>
          </a:xfrm>
        </p:spPr>
        <p:txBody>
          <a:bodyPr anchor="b"/>
          <a:lstStyle>
            <a:lvl1pPr>
              <a:buNone/>
              <a:defRPr sz="3883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4B97A-6687-675E-DC2B-9808F495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0261" y="1198168"/>
            <a:ext cx="7514332" cy="5913783"/>
          </a:xfrm>
        </p:spPr>
        <p:txBody>
          <a:bodyPr/>
          <a:lstStyle>
            <a:lvl1pPr>
              <a:buNone/>
              <a:defRPr sz="3883"/>
            </a:lvl1pPr>
            <a:lvl2pPr>
              <a:buNone/>
              <a:defRPr sz="3398"/>
            </a:lvl2pPr>
            <a:lvl3pPr>
              <a:buNone/>
              <a:defRPr sz="2912"/>
            </a:lvl3pPr>
            <a:lvl4pPr>
              <a:buNone/>
              <a:defRPr sz="2427"/>
            </a:lvl4pPr>
            <a:lvl5pPr>
              <a:buNone/>
              <a:defRPr sz="2427"/>
            </a:lvl5pPr>
            <a:lvl6pPr>
              <a:buNone/>
              <a:defRPr sz="2427"/>
            </a:lvl6pPr>
            <a:lvl7pPr>
              <a:buNone/>
              <a:defRPr sz="2427"/>
            </a:lvl7pPr>
            <a:lvl8pPr>
              <a:buNone/>
              <a:defRPr sz="2427"/>
            </a:lvl8pPr>
            <a:lvl9pPr>
              <a:buNone/>
              <a:defRPr sz="2427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8D672-8966-B553-B078-123806AE6B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22399" y="2496502"/>
            <a:ext cx="4787294" cy="4625080"/>
          </a:xfrm>
        </p:spPr>
        <p:txBody>
          <a:bodyPr/>
          <a:lstStyle>
            <a:lvl1pPr marL="0" indent="0">
              <a:buNone/>
              <a:defRPr sz="1941"/>
            </a:lvl1pPr>
            <a:lvl2pPr marL="554766" indent="0">
              <a:buNone/>
              <a:defRPr sz="1699"/>
            </a:lvl2pPr>
            <a:lvl3pPr marL="1109533" indent="0">
              <a:buNone/>
              <a:defRPr sz="1456"/>
            </a:lvl3pPr>
            <a:lvl4pPr marL="1664299" indent="0">
              <a:buNone/>
              <a:defRPr sz="1213"/>
            </a:lvl4pPr>
            <a:lvl5pPr marL="2219066" indent="0">
              <a:buNone/>
              <a:defRPr sz="1213"/>
            </a:lvl5pPr>
            <a:lvl6pPr marL="2773832" indent="0">
              <a:buNone/>
              <a:defRPr sz="1213"/>
            </a:lvl6pPr>
            <a:lvl7pPr marL="3328599" indent="0">
              <a:buNone/>
              <a:defRPr sz="1213"/>
            </a:lvl7pPr>
            <a:lvl8pPr marL="3883365" indent="0">
              <a:buNone/>
              <a:defRPr sz="1213"/>
            </a:lvl8pPr>
            <a:lvl9pPr marL="4438132" indent="0">
              <a:buNone/>
              <a:defRPr sz="1213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0BCA0-CB4E-836C-5CCB-CD13703D684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E6920B-B3CF-E5C1-08A9-9422A868CD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F933F-8A4B-1AD3-A624-C6B5B9F7D6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BCF9-C745-8B5D-A204-D31AB4483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399" y="554778"/>
            <a:ext cx="4787294" cy="1941724"/>
          </a:xfrm>
        </p:spPr>
        <p:txBody>
          <a:bodyPr anchor="b"/>
          <a:lstStyle>
            <a:lvl1pPr>
              <a:buNone/>
              <a:defRPr sz="3883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D28EC7-5299-1A66-3AA4-1989E64276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10261" y="1198168"/>
            <a:ext cx="7514332" cy="5913783"/>
          </a:xfrm>
        </p:spPr>
        <p:txBody>
          <a:bodyPr/>
          <a:lstStyle>
            <a:lvl1pPr marL="0" indent="0">
              <a:buNone/>
              <a:defRPr sz="3883"/>
            </a:lvl1pPr>
            <a:lvl2pPr marL="554766" indent="0">
              <a:buNone/>
              <a:defRPr sz="3398"/>
            </a:lvl2pPr>
            <a:lvl3pPr marL="1109533" indent="0">
              <a:buNone/>
              <a:defRPr sz="2912"/>
            </a:lvl3pPr>
            <a:lvl4pPr marL="1664299" indent="0">
              <a:buNone/>
              <a:defRPr sz="2427"/>
            </a:lvl4pPr>
            <a:lvl5pPr marL="2219066" indent="0">
              <a:buNone/>
              <a:defRPr sz="2427"/>
            </a:lvl5pPr>
            <a:lvl6pPr marL="2773832" indent="0">
              <a:buNone/>
              <a:defRPr sz="2427"/>
            </a:lvl6pPr>
            <a:lvl7pPr marL="3328599" indent="0">
              <a:buNone/>
              <a:defRPr sz="2427"/>
            </a:lvl7pPr>
            <a:lvl8pPr marL="3883365" indent="0">
              <a:buNone/>
              <a:defRPr sz="2427"/>
            </a:lvl8pPr>
            <a:lvl9pPr marL="4438132" indent="0">
              <a:buNone/>
              <a:defRPr sz="2427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05AE0-291C-3028-C779-415C2E0F234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22399" y="2496502"/>
            <a:ext cx="4787294" cy="4625080"/>
          </a:xfrm>
        </p:spPr>
        <p:txBody>
          <a:bodyPr/>
          <a:lstStyle>
            <a:lvl1pPr marL="0" indent="0">
              <a:buNone/>
              <a:defRPr sz="1941"/>
            </a:lvl1pPr>
            <a:lvl2pPr marL="554766" indent="0">
              <a:buNone/>
              <a:defRPr sz="1699"/>
            </a:lvl2pPr>
            <a:lvl3pPr marL="1109533" indent="0">
              <a:buNone/>
              <a:defRPr sz="1456"/>
            </a:lvl3pPr>
            <a:lvl4pPr marL="1664299" indent="0">
              <a:buNone/>
              <a:defRPr sz="1213"/>
            </a:lvl4pPr>
            <a:lvl5pPr marL="2219066" indent="0">
              <a:buNone/>
              <a:defRPr sz="1213"/>
            </a:lvl5pPr>
            <a:lvl6pPr marL="2773832" indent="0">
              <a:buNone/>
              <a:defRPr sz="1213"/>
            </a:lvl6pPr>
            <a:lvl7pPr marL="3328599" indent="0">
              <a:buNone/>
              <a:defRPr sz="1213"/>
            </a:lvl7pPr>
            <a:lvl8pPr marL="3883365" indent="0">
              <a:buNone/>
              <a:defRPr sz="1213"/>
            </a:lvl8pPr>
            <a:lvl9pPr marL="4438132" indent="0">
              <a:buNone/>
              <a:defRPr sz="1213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12CED-B262-2FA0-7E1D-A1146B8D6B6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AECA5C-A842-6F10-D826-B13E4040ED0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31980-3B42-903B-E2F4-6B1E06448B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D4337-15E6-0E32-EEBC-BB63E194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829182-E884-36F9-288C-AA93A8165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FEDA7-B06E-2FE7-AA55-C6EFFA7D735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93FAB-5DC0-7E31-65C3-0C5FBC5029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C30D5-D68D-A2AF-8BBC-34CC41F182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65E9DB-04E4-DE67-C176-59C5AF4FF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2111" y="443052"/>
            <a:ext cx="3200549" cy="705223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C0E5A-3C88-F680-7032-18A7501C9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465" y="443052"/>
            <a:ext cx="9416107" cy="705223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6C2A9-7A74-747B-7092-85A188C2D6D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40C77-7696-5833-7C62-651DD718DD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31F7A-0F00-661D-B30F-E8717B1199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F43FE19-7EA4-3643-B6BF-B22E7912E76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92CDB2-48DE-13DF-DDF8-5C4A1F69B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65" y="443053"/>
            <a:ext cx="12802195" cy="160847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E3879-61C9-2347-F03C-83D362956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465" y="2215261"/>
            <a:ext cx="12802195" cy="528002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B6CB8-3725-04A4-436B-7DF5BFC88AF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1020465" y="7712961"/>
            <a:ext cx="3339703" cy="44305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4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A0C5A-FA15-A642-A1FF-95D11CB62A85}" type="datetimeFigureOut">
              <a:t>9/23/26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85941-B7CF-0F51-B908-CDAA1D74116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916785" y="7712961"/>
            <a:ext cx="5009555" cy="44305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4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818E2-56A6-6666-EB62-384EA222D09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0482957" y="7712961"/>
            <a:ext cx="3339703" cy="443052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4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3FE19-7EA4-3643-B6BF-B22E7912E76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109533">
        <a:lnSpc>
          <a:spcPct val="90000"/>
        </a:lnSpc>
        <a:spcBef>
          <a:spcPct val="0"/>
        </a:spcBef>
        <a:buNone/>
        <a:defRPr sz="5339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77383" indent="-277383" algn="l" defTabSz="1109533">
        <a:lnSpc>
          <a:spcPct val="90000"/>
        </a:lnSpc>
        <a:spcBef>
          <a:spcPts val="1213"/>
        </a:spcBef>
        <a:buFont typeface="Arial"/>
        <a:buChar char="•"/>
        <a:defRPr sz="3398" kern="1200">
          <a:solidFill>
            <a:schemeClr val="tx1"/>
          </a:solidFill>
          <a:latin typeface="+mn-lt"/>
          <a:ea typeface="+mn-lt"/>
          <a:cs typeface="+mn-lt"/>
        </a:defRPr>
      </a:lvl1pPr>
      <a:lvl2pPr marL="832150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912" kern="1200">
          <a:solidFill>
            <a:schemeClr val="tx1"/>
          </a:solidFill>
          <a:latin typeface="+mn-lt"/>
          <a:ea typeface="+mn-lt"/>
          <a:cs typeface="+mn-lt"/>
        </a:defRPr>
      </a:lvl2pPr>
      <a:lvl3pPr marL="1386916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427" kern="1200">
          <a:solidFill>
            <a:schemeClr val="tx1"/>
          </a:solidFill>
          <a:latin typeface="+mn-lt"/>
          <a:ea typeface="+mn-lt"/>
          <a:cs typeface="+mn-lt"/>
        </a:defRPr>
      </a:lvl3pPr>
      <a:lvl4pPr marL="1941683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4pPr>
      <a:lvl5pPr marL="2496449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5pPr>
      <a:lvl6pPr marL="3051216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6pPr>
      <a:lvl7pPr marL="3605982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7pPr>
      <a:lvl8pPr marL="4160749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8pPr>
      <a:lvl9pPr marL="4715515" indent="-277383" algn="l" defTabSz="1109533">
        <a:lnSpc>
          <a:spcPct val="90000"/>
        </a:lnSpc>
        <a:spcBef>
          <a:spcPts val="607"/>
        </a:spcBef>
        <a:buFont typeface="Arial"/>
        <a:buChar char="•"/>
        <a:defRPr sz="2184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1pPr>
      <a:lvl2pPr marL="554766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2pPr>
      <a:lvl3pPr marL="1109533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3pPr>
      <a:lvl4pPr marL="1664299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4pPr>
      <a:lvl5pPr marL="2219066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5pPr>
      <a:lvl6pPr marL="2773832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6pPr>
      <a:lvl7pPr marL="3328599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7pPr>
      <a:lvl8pPr marL="3883365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8pPr>
      <a:lvl9pPr marL="4438132" algn="l" defTabSz="1109533">
        <a:buNone/>
        <a:defRPr sz="2184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13A6A9DE-5C14-4FC6-A296-E7E1EBB3F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 flipH="1">
            <a:off x="6423731" y="5138135"/>
            <a:ext cx="557536" cy="384646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2656"/>
          </a:p>
        </p:txBody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793B8F7A-29D6-499B-8117-A0646ACBB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 flipH="1">
            <a:off x="5100148" y="4074104"/>
            <a:ext cx="1609771" cy="12184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2656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0C73B76-D3C3-E8CE-CBAB-F7A49312A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429438" y="3156019"/>
            <a:ext cx="2444599" cy="2443177"/>
          </a:xfrm>
          <a:prstGeom prst="ellipse">
            <a:avLst/>
          </a:prstGeom>
          <a:solidFill>
            <a:srgbClr val="522D80"/>
          </a:solidFill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56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C37124-F9D5-0E5B-B7CD-F46A3C297C02}"/>
              </a:ext>
            </a:extLst>
          </p:cNvPr>
          <p:cNvSpPr>
            <a:spLocks noGrp="1"/>
          </p:cNvSpPr>
          <p:nvPr/>
        </p:nvSpPr>
        <p:spPr>
          <a:xfrm>
            <a:off x="6464411" y="3920847"/>
            <a:ext cx="2409624" cy="1220512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ctr">
              <a:buNone/>
              <a:defRPr sz="3000" b="0">
                <a:solidFill>
                  <a:srgbClr val="FFFFFF"/>
                </a:solidFill>
              </a:defRPr>
            </a:pPr>
            <a:r>
              <a:rPr sz="364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Clemson </a:t>
            </a:r>
          </a:p>
          <a:p>
            <a:pPr algn="ctr">
              <a:buNone/>
              <a:defRPr sz="3000" b="0">
                <a:solidFill>
                  <a:srgbClr val="FFFFFF"/>
                </a:solidFill>
              </a:defRPr>
            </a:pPr>
            <a:r>
              <a:rPr sz="364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</a:rPr>
              <a:t>IE</a:t>
            </a:r>
          </a:p>
        </p:txBody>
      </p:sp>
      <p:pic>
        <p:nvPicPr>
          <p:cNvPr id="89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716" y="5689069"/>
            <a:ext cx="3898859" cy="1695156"/>
          </a:xfrm>
          <a:prstGeom prst="rect">
            <a:avLst/>
          </a:prstGeom>
        </p:spPr>
      </p:pic>
      <p:pic>
        <p:nvPicPr>
          <p:cNvPr id="9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369" y="2102955"/>
            <a:ext cx="3898859" cy="1702861"/>
          </a:xfrm>
          <a:prstGeom prst="rect">
            <a:avLst/>
          </a:prstGeom>
        </p:spPr>
      </p:pic>
      <p:pic>
        <p:nvPicPr>
          <p:cNvPr id="9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5369" y="4773985"/>
            <a:ext cx="3814101" cy="2681429"/>
          </a:xfrm>
          <a:prstGeom prst="rect">
            <a:avLst/>
          </a:prstGeom>
        </p:spPr>
      </p:pic>
      <p:pic>
        <p:nvPicPr>
          <p:cNvPr id="92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919" y="1297756"/>
            <a:ext cx="1918608" cy="1094146"/>
          </a:xfrm>
          <a:prstGeom prst="rect">
            <a:avLst/>
          </a:prstGeom>
        </p:spPr>
      </p:pic>
      <p:pic>
        <p:nvPicPr>
          <p:cNvPr id="93" name="Pictur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3853" y="3635752"/>
            <a:ext cx="1941724" cy="570189"/>
          </a:xfrm>
          <a:prstGeom prst="rect">
            <a:avLst/>
          </a:prstGeom>
        </p:spPr>
      </p:pic>
      <p:pic>
        <p:nvPicPr>
          <p:cNvPr id="94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7841" y="2102955"/>
            <a:ext cx="1957135" cy="577894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94AAB3A-AE10-A297-B9AD-2FBDCD1D2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1948537" y="5442627"/>
            <a:ext cx="4613889" cy="2411569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D42471-E625-9226-6E8A-8385A49A9ECC}"/>
              </a:ext>
            </a:extLst>
          </p:cNvPr>
          <p:cNvSpPr>
            <a:spLocks noGrp="1"/>
          </p:cNvSpPr>
          <p:nvPr/>
        </p:nvSpPr>
        <p:spPr>
          <a:xfrm>
            <a:off x="2289863" y="7385486"/>
            <a:ext cx="3895006" cy="254273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sz="1050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College of Engineering, Computing, and Applied Sciences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DCC8470-486E-80C4-DBE4-DD6E2D171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238039" y="4515859"/>
            <a:ext cx="4242787" cy="3439899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D1026F-840E-807B-B678-4EB311496CF4}"/>
              </a:ext>
            </a:extLst>
          </p:cNvPr>
          <p:cNvSpPr>
            <a:spLocks noGrp="1"/>
          </p:cNvSpPr>
          <p:nvPr/>
        </p:nvSpPr>
        <p:spPr>
          <a:xfrm>
            <a:off x="9227269" y="7530574"/>
            <a:ext cx="4253557" cy="323621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defRPr sz="1050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Prisma Health and Medical University of South Carolina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B1972B9-AA6A-2FC6-B71A-B105B0743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227269" y="1860819"/>
            <a:ext cx="4253557" cy="2443177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9F254E-B772-1062-7E48-4944D4DE8184}"/>
              </a:ext>
            </a:extLst>
          </p:cNvPr>
          <p:cNvSpPr>
            <a:spLocks noGrp="1"/>
          </p:cNvSpPr>
          <p:nvPr/>
        </p:nvSpPr>
        <p:spPr>
          <a:xfrm>
            <a:off x="9293939" y="3802543"/>
            <a:ext cx="4045259" cy="30050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buNone/>
              <a:defRPr sz="1050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College of Behavioral, Social, and Health Sciences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F5DB07A-4A3B-390B-E29B-CD8645114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818274" y="3490479"/>
            <a:ext cx="2281875" cy="1282925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24A149-42E7-69A8-9091-DC48E4F93D0C}"/>
              </a:ext>
            </a:extLst>
          </p:cNvPr>
          <p:cNvSpPr>
            <a:spLocks noGrp="1"/>
          </p:cNvSpPr>
          <p:nvPr/>
        </p:nvSpPr>
        <p:spPr>
          <a:xfrm>
            <a:off x="2937104" y="4207069"/>
            <a:ext cx="2057303" cy="404526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>
              <a:defRPr sz="1125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College of Architecture, Art, </a:t>
            </a:r>
          </a:p>
          <a:p>
            <a:pPr algn="ctr">
              <a:buNone/>
              <a:defRPr sz="1125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and Construction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A9FC426-6F6D-1F9F-7956-BB199A68C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3261893" y="1972546"/>
            <a:ext cx="2435684" cy="1018132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2B0ACC-CF5C-FC04-EE54-D889940E0BF1}"/>
              </a:ext>
            </a:extLst>
          </p:cNvPr>
          <p:cNvSpPr>
            <a:spLocks noGrp="1"/>
          </p:cNvSpPr>
          <p:nvPr/>
        </p:nvSpPr>
        <p:spPr>
          <a:xfrm>
            <a:off x="3159732" y="2681427"/>
            <a:ext cx="2435686" cy="242716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buNone/>
              <a:defRPr sz="1125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College of Education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2EA8FDA-CE38-4C65-BD9F-4C9A20AAF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562427" y="1131295"/>
            <a:ext cx="2176732" cy="1594562"/>
          </a:xfrm>
          <a:prstGeom prst="roundRect">
            <a:avLst/>
          </a:prstGeom>
          <a:noFill/>
          <a:ln>
            <a:solidFill>
              <a:srgbClr val="522D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656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80EA3F-B337-9D29-3046-D8BC650DBEBE}"/>
              </a:ext>
            </a:extLst>
          </p:cNvPr>
          <p:cNvSpPr>
            <a:spLocks noGrp="1"/>
          </p:cNvSpPr>
          <p:nvPr/>
        </p:nvSpPr>
        <p:spPr>
          <a:xfrm>
            <a:off x="6670300" y="2392481"/>
            <a:ext cx="1976398" cy="231158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>
              <a:buNone/>
              <a:defRPr sz="1125">
                <a:solidFill>
                  <a:srgbClr val="1F1F1F"/>
                </a:solidFill>
              </a:defRPr>
            </a:pPr>
            <a:r>
              <a:rPr sz="1456" dirty="0">
                <a:solidFill>
                  <a:srgbClr val="1F1F1F"/>
                </a:solidFill>
                <a:latin typeface="Times New Roman"/>
                <a:ea typeface="Times New Roman"/>
                <a:cs typeface="Times New Roman"/>
              </a:rPr>
              <a:t>College of Science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5DAB727-5F01-46A8-B4C7-E4DF30B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 flipH="1" flipV="1">
            <a:off x="5663781" y="2941584"/>
            <a:ext cx="1317488" cy="714544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2656"/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A2B9FC0C-801A-4FFF-A151-27A559B09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 flipV="1">
            <a:off x="7619630" y="2725856"/>
            <a:ext cx="0" cy="1101961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2656"/>
          </a:p>
        </p:txBody>
      </p:sp>
      <p:sp>
        <p:nvSpPr>
          <p:cNvPr id="44" name="Straight Connector 43">
            <a:extLst>
              <a:ext uri="{FF2B5EF4-FFF2-40B4-BE49-F238E27FC236}">
                <a16:creationId xmlns:a16="http://schemas.microsoft.com/office/drawing/2014/main" id="{0FDDB144-69FB-473D-A76A-EFBDD04F2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 flipV="1">
            <a:off x="8407834" y="3156019"/>
            <a:ext cx="819434" cy="649798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 sz="2656"/>
          </a:p>
        </p:txBody>
      </p:sp>
      <p:cxnSp>
        <p:nvCxnSpPr>
          <p:cNvPr id="110" name="Straight Connector 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8150166" y="5316896"/>
            <a:ext cx="1087873" cy="918913"/>
          </a:xfrm>
          <a:prstGeom prst="line">
            <a:avLst/>
          </a:prstGeom>
          <a:ln>
            <a:solidFill>
              <a:srgbClr val="522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CE405C8B-DF40-4F4D-9D48-2B1B950E7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6704974" y="1294483"/>
            <a:ext cx="1918608" cy="1097999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E0E2723A-F80B-4262-A584-F86C66C5AD1E}"/>
              </a:ext>
            </a:extLst>
          </p:cNvPr>
          <p:cNvSpPr>
            <a:spLocks noGrp="1"/>
          </p:cNvSpPr>
          <p:nvPr/>
        </p:nvSpPr>
        <p:spPr>
          <a:xfrm>
            <a:off x="6739647" y="1340714"/>
            <a:ext cx="1849261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84604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56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Mathematical and</a:t>
            </a:r>
          </a:p>
          <a:p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56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Statistical Sciences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D66E87B0-91EC-4C41-ADB7-EBDB9B489843}"/>
              </a:ext>
            </a:extLst>
          </p:cNvPr>
          <p:cNvSpPr>
            <a:spLocks noGrp="1"/>
          </p:cNvSpPr>
          <p:nvPr/>
        </p:nvSpPr>
        <p:spPr>
          <a:xfrm>
            <a:off x="6739647" y="1860818"/>
            <a:ext cx="1849261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56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Physics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0505A3A-1D81-4BA7-A4DC-D3B2AF2F1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3642135" y="2103534"/>
            <a:ext cx="1953282" cy="577894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4FC2EA3A-9FBF-4EDD-A4E3-705FFA7830DF}"/>
              </a:ext>
            </a:extLst>
          </p:cNvPr>
          <p:cNvSpPr>
            <a:spLocks noGrp="1"/>
          </p:cNvSpPr>
          <p:nvPr/>
        </p:nvSpPr>
        <p:spPr>
          <a:xfrm>
            <a:off x="3383069" y="2126650"/>
            <a:ext cx="2177675" cy="485431"/>
          </a:xfrm>
          <a:prstGeom prst="roundRect">
            <a:avLst>
              <a:gd name="adj" fmla="val 21429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13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Education and</a:t>
            </a:r>
          </a:p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13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Organizational Leadership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258F38-0A52-4B4D-804E-A242634FF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925546" y="3571385"/>
            <a:ext cx="1941724" cy="635684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35DC61A-5851-4E7B-8927-D83F3B446E03}"/>
              </a:ext>
            </a:extLst>
          </p:cNvPr>
          <p:cNvSpPr>
            <a:spLocks noGrp="1"/>
          </p:cNvSpPr>
          <p:nvPr/>
        </p:nvSpPr>
        <p:spPr>
          <a:xfrm>
            <a:off x="2960219" y="3640733"/>
            <a:ext cx="1973330" cy="496989"/>
          </a:xfrm>
          <a:prstGeom prst="roundRect">
            <a:avLst>
              <a:gd name="adj" fmla="val 20930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56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19CB7A1-0EAB-45E0-9F96-144BFDC23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409518" y="2103534"/>
            <a:ext cx="3906564" cy="1699009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ACAE47F1-A4C1-4633-9C41-DB57D360DD60}"/>
              </a:ext>
            </a:extLst>
          </p:cNvPr>
          <p:cNvSpPr>
            <a:spLocks noGrp="1"/>
          </p:cNvSpPr>
          <p:nvPr/>
        </p:nvSpPr>
        <p:spPr>
          <a:xfrm>
            <a:off x="9455750" y="2149766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Anthropology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D72FEFC1-6600-48FC-B9FC-C8406D0FA1D4}"/>
              </a:ext>
            </a:extLst>
          </p:cNvPr>
          <p:cNvSpPr>
            <a:spLocks noGrp="1"/>
          </p:cNvSpPr>
          <p:nvPr/>
        </p:nvSpPr>
        <p:spPr>
          <a:xfrm>
            <a:off x="11409032" y="2149766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Criminal Justice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64CE8CFA-AF18-4875-9EA0-D7CF2F66DE6E}"/>
              </a:ext>
            </a:extLst>
          </p:cNvPr>
          <p:cNvSpPr>
            <a:spLocks noGrp="1"/>
          </p:cNvSpPr>
          <p:nvPr/>
        </p:nvSpPr>
        <p:spPr>
          <a:xfrm>
            <a:off x="9455750" y="2692987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84522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Parks, Recreation, and</a:t>
            </a:r>
          </a:p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Tourism Management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C287FA2E-682C-424E-9B53-4850510EA1A7}"/>
              </a:ext>
            </a:extLst>
          </p:cNvPr>
          <p:cNvSpPr>
            <a:spLocks noGrp="1"/>
          </p:cNvSpPr>
          <p:nvPr/>
        </p:nvSpPr>
        <p:spPr>
          <a:xfrm>
            <a:off x="11409032" y="2692987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Health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C0AA4095-6146-4B5A-A588-D8B6519520C0}"/>
              </a:ext>
            </a:extLst>
          </p:cNvPr>
          <p:cNvSpPr>
            <a:spLocks noGrp="1"/>
          </p:cNvSpPr>
          <p:nvPr/>
        </p:nvSpPr>
        <p:spPr>
          <a:xfrm>
            <a:off x="9455750" y="3236207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Public Policy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7EF332A8-49CB-46C9-98EC-7F6CC80AB364}"/>
              </a:ext>
            </a:extLst>
          </p:cNvPr>
          <p:cNvSpPr>
            <a:spLocks noGrp="1"/>
          </p:cNvSpPr>
          <p:nvPr/>
        </p:nvSpPr>
        <p:spPr>
          <a:xfrm>
            <a:off x="11409032" y="3236207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Psychology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E00A5B4-0E6B-4F0E-8A24-461A11887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2289862" y="5686478"/>
            <a:ext cx="3906564" cy="1699009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89B1E0F0-486B-40DC-B353-E5992A1C135F}"/>
              </a:ext>
            </a:extLst>
          </p:cNvPr>
          <p:cNvSpPr>
            <a:spLocks noGrp="1"/>
          </p:cNvSpPr>
          <p:nvPr/>
        </p:nvSpPr>
        <p:spPr>
          <a:xfrm>
            <a:off x="2336095" y="5732710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Civil Engineering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C257A0C-7F9E-4871-AB6E-D7B26618D4B2}"/>
              </a:ext>
            </a:extLst>
          </p:cNvPr>
          <p:cNvSpPr>
            <a:spLocks noGrp="1"/>
          </p:cNvSpPr>
          <p:nvPr/>
        </p:nvSpPr>
        <p:spPr>
          <a:xfrm>
            <a:off x="4289377" y="5732710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84477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Biomedical Engineering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1B1C3718-724B-404A-AE88-8ADA31C17D14}"/>
              </a:ext>
            </a:extLst>
          </p:cNvPr>
          <p:cNvSpPr>
            <a:spLocks noGrp="1"/>
          </p:cNvSpPr>
          <p:nvPr/>
        </p:nvSpPr>
        <p:spPr>
          <a:xfrm>
            <a:off x="2336095" y="6275930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90937"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Electrical Engineering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14D317DF-D84C-4EA6-BA49-454FA407ECA1}"/>
              </a:ext>
            </a:extLst>
          </p:cNvPr>
          <p:cNvSpPr>
            <a:spLocks noGrp="1"/>
          </p:cNvSpPr>
          <p:nvPr/>
        </p:nvSpPr>
        <p:spPr>
          <a:xfrm>
            <a:off x="4289377" y="6275930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90317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Automotive Engineering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B0453D2-CB57-44B9-BCD6-EBF689859A42}"/>
              </a:ext>
            </a:extLst>
          </p:cNvPr>
          <p:cNvSpPr>
            <a:spLocks noGrp="1"/>
          </p:cNvSpPr>
          <p:nvPr/>
        </p:nvSpPr>
        <p:spPr>
          <a:xfrm>
            <a:off x="2336095" y="6819151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Material Science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EE71C315-0C18-48B4-A45F-4923AFFDC0C7}"/>
              </a:ext>
            </a:extLst>
          </p:cNvPr>
          <p:cNvSpPr>
            <a:spLocks noGrp="1"/>
          </p:cNvSpPr>
          <p:nvPr/>
        </p:nvSpPr>
        <p:spPr>
          <a:xfrm>
            <a:off x="4289377" y="6819151"/>
            <a:ext cx="1860819" cy="450757"/>
          </a:xfrm>
          <a:prstGeom prst="roundRect">
            <a:avLst>
              <a:gd name="adj" fmla="val 23077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Computer Science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5FBCF77-BFD7-47D7-979B-C5036A1EB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/>
        </p:nvSpPr>
        <p:spPr>
          <a:xfrm>
            <a:off x="9409518" y="4773405"/>
            <a:ext cx="3825659" cy="2681429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txBody>
          <a:bodyPr/>
          <a:lstStyle/>
          <a:p>
            <a:endParaRPr lang="en-US" sz="2656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191F3B76-CEC1-42E2-B547-3DEDE9164596}"/>
              </a:ext>
            </a:extLst>
          </p:cNvPr>
          <p:cNvSpPr>
            <a:spLocks noGrp="1"/>
          </p:cNvSpPr>
          <p:nvPr/>
        </p:nvSpPr>
        <p:spPr>
          <a:xfrm>
            <a:off x="9455750" y="4819636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Cardiology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34D8E852-CCD6-486B-AD7D-0D8ED6705544}"/>
              </a:ext>
            </a:extLst>
          </p:cNvPr>
          <p:cNvSpPr>
            <a:spLocks noGrp="1"/>
          </p:cNvSpPr>
          <p:nvPr/>
        </p:nvSpPr>
        <p:spPr>
          <a:xfrm>
            <a:off x="11362801" y="4819636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 fontScale="8625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Emergency Medicine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A324BECD-34FB-4C07-B8B1-2F07593B556C}"/>
              </a:ext>
            </a:extLst>
          </p:cNvPr>
          <p:cNvSpPr>
            <a:spLocks noGrp="1"/>
          </p:cNvSpPr>
          <p:nvPr/>
        </p:nvSpPr>
        <p:spPr>
          <a:xfrm>
            <a:off x="9455750" y="5351299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Family Medicine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C610404F-3555-4396-92A9-F5271259280A}"/>
              </a:ext>
            </a:extLst>
          </p:cNvPr>
          <p:cNvSpPr>
            <a:spLocks noGrp="1"/>
          </p:cNvSpPr>
          <p:nvPr/>
        </p:nvSpPr>
        <p:spPr>
          <a:xfrm>
            <a:off x="11362801" y="5351299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Neurology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4DD1845F-C4F4-4714-BB67-D266E3F84DA5}"/>
              </a:ext>
            </a:extLst>
          </p:cNvPr>
          <p:cNvSpPr>
            <a:spLocks noGrp="1"/>
          </p:cNvSpPr>
          <p:nvPr/>
        </p:nvSpPr>
        <p:spPr>
          <a:xfrm>
            <a:off x="9455750" y="5882961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Nursing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A0DE315E-FB2A-4E21-8EEC-31D19646E371}"/>
              </a:ext>
            </a:extLst>
          </p:cNvPr>
          <p:cNvSpPr>
            <a:spLocks noGrp="1"/>
          </p:cNvSpPr>
          <p:nvPr/>
        </p:nvSpPr>
        <p:spPr>
          <a:xfrm>
            <a:off x="11362801" y="5882961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Patient Experience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803D6054-2B51-49ED-9E48-582F00F052E5}"/>
              </a:ext>
            </a:extLst>
          </p:cNvPr>
          <p:cNvSpPr>
            <a:spLocks noGrp="1"/>
          </p:cNvSpPr>
          <p:nvPr/>
        </p:nvSpPr>
        <p:spPr>
          <a:xfrm>
            <a:off x="9455750" y="6414624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Pediatrics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110C75FE-F3F2-40B7-B4EA-2FC8F01FE18E}"/>
              </a:ext>
            </a:extLst>
          </p:cNvPr>
          <p:cNvSpPr>
            <a:spLocks noGrp="1"/>
          </p:cNvSpPr>
          <p:nvPr/>
        </p:nvSpPr>
        <p:spPr>
          <a:xfrm>
            <a:off x="11362801" y="6414624"/>
            <a:ext cx="1814587" cy="439200"/>
          </a:xfrm>
          <a:prstGeom prst="roundRect">
            <a:avLst>
              <a:gd name="adj" fmla="val 23684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Psychiatry</a:t>
            </a: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F58CF38B-1A02-4349-8092-07CB79546035}"/>
              </a:ext>
            </a:extLst>
          </p:cNvPr>
          <p:cNvSpPr>
            <a:spLocks noGrp="1"/>
          </p:cNvSpPr>
          <p:nvPr/>
        </p:nvSpPr>
        <p:spPr>
          <a:xfrm>
            <a:off x="9455750" y="6934729"/>
            <a:ext cx="1814587" cy="416084"/>
          </a:xfrm>
          <a:prstGeom prst="roundRect">
            <a:avLst>
              <a:gd name="adj" fmla="val 25000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13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Rehabilitation Services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CE357941-A9CC-4B4E-91E0-39929848AFEB}"/>
              </a:ext>
            </a:extLst>
          </p:cNvPr>
          <p:cNvSpPr>
            <a:spLocks noGrp="1"/>
          </p:cNvSpPr>
          <p:nvPr/>
        </p:nvSpPr>
        <p:spPr>
          <a:xfrm>
            <a:off x="11362801" y="6934729"/>
            <a:ext cx="1814587" cy="416084"/>
          </a:xfrm>
          <a:prstGeom prst="roundRect">
            <a:avLst>
              <a:gd name="adj" fmla="val 25000"/>
            </a:avLst>
          </a:prstGeom>
          <a:solidFill>
            <a:srgbClr val="D95700"/>
          </a:solidFill>
          <a:ln w="9525">
            <a:solidFill>
              <a:srgbClr val="522D80"/>
            </a:solidFill>
          </a:ln>
        </p:spPr>
        <p:txBody>
          <a:bodyPr wrap="square" lIns="69347" tIns="34674" rIns="69347" bIns="34674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Surgery</a:t>
            </a:r>
          </a:p>
        </p:txBody>
      </p:sp>
    </p:spTree>
    <p:extLst>
      <p:ext uri="{BB962C8B-B14F-4D97-AF65-F5344CB8AC3E}">
        <p14:creationId xmlns:p14="http://schemas.microsoft.com/office/powerpoint/2010/main" val="481666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Macintosh PowerPoint</Application>
  <DocSecurity>0</DocSecurity>
  <PresentationFormat>Custom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Kimberly Williams</cp:lastModifiedBy>
  <cp:revision>1</cp:revision>
  <dcterms:created xsi:type="dcterms:W3CDTF">2026-09-23T13:01:08Z</dcterms:created>
  <dcterms:modified xsi:type="dcterms:W3CDTF">2026-09-23T13:47:33Z</dcterms:modified>
</cp:coreProperties>
</file>