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919776A-C4E3-4C5B-97C6-18C9F7A5C29D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53C0FF-7414-4878-9114-FB1879D9B17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Things that </a:t>
            </a:r>
            <a:r>
              <a:rPr lang="en-US" sz="5400" dirty="0"/>
              <a:t>can get you kicked out of the lab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07888"/>
            <a:ext cx="7772400" cy="1470025"/>
          </a:xfrm>
        </p:spPr>
        <p:txBody>
          <a:bodyPr/>
          <a:lstStyle/>
          <a:p>
            <a:r>
              <a:rPr lang="en-US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 10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62800" y="2172264"/>
            <a:ext cx="1600200" cy="887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(-</a:t>
            </a:r>
            <a:r>
              <a:rPr lang="en-US" sz="51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ish</a:t>
            </a:r>
            <a:r>
              <a:rPr lang="en-US" sz="51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0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5400" dirty="0" smtClean="0"/>
              <a:t>2: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000" dirty="0" smtClean="0"/>
              <a:t>Playing with the Lab Equipment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</p:spPr>
        <p:txBody>
          <a:bodyPr/>
          <a:lstStyle/>
          <a:p>
            <a:pPr marL="0" indent="0"/>
            <a:r>
              <a:rPr lang="en-US" sz="3600" dirty="0" smtClean="0"/>
              <a:t>1: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/>
              <a:t>Talking about religion, politics, or open access journals when someone is pipetting into a 96 well plate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marL="0" indent="0"/>
            <a:r>
              <a:rPr lang="en-US" sz="4400" dirty="0" smtClean="0"/>
              <a:t>0</a:t>
            </a:r>
            <a:r>
              <a:rPr lang="en-US" sz="4400" dirty="0"/>
              <a:t>:</a:t>
            </a:r>
            <a:br>
              <a:rPr lang="en-US" sz="4400" dirty="0"/>
            </a:br>
            <a:r>
              <a:rPr lang="en-US" sz="2400" dirty="0"/>
              <a:t>Playing country music in the lab. 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609600" y="838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"you must ask before playing country music in the lab“</a:t>
            </a:r>
            <a:endParaRPr lang="en-US" sz="2400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196454" y="820003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…the answer is always 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7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400" dirty="0"/>
              <a:t>10:</a:t>
            </a:r>
            <a:br>
              <a:rPr lang="en-US" sz="4400" dirty="0"/>
            </a:br>
            <a:r>
              <a:rPr lang="en-US" sz="3200" dirty="0"/>
              <a:t>Not Cleaning Up Your </a:t>
            </a:r>
            <a:r>
              <a:rPr lang="en-US" sz="3200" dirty="0" smtClean="0"/>
              <a:t>Messes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333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400" dirty="0"/>
              <a:t>9</a:t>
            </a:r>
            <a:r>
              <a:rPr lang="en-US" sz="4400" dirty="0" smtClean="0"/>
              <a:t>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Not </a:t>
            </a:r>
            <a:r>
              <a:rPr lang="en-US" sz="3200" dirty="0" smtClean="0"/>
              <a:t>Labeling your solutions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400" dirty="0" smtClean="0"/>
              <a:t>8: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 smtClean="0"/>
              <a:t>Not wearing the correct PPE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600200"/>
            <a:ext cx="3752850" cy="5003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marL="0" indent="0"/>
            <a:r>
              <a:rPr lang="en-US" sz="4400" dirty="0" smtClean="0"/>
              <a:t>7: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600" dirty="0" smtClean="0"/>
              <a:t>Using up someone else’s stock solution without telling them</a:t>
            </a: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400" dirty="0" smtClean="0"/>
              <a:t>6: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 smtClean="0"/>
              <a:t>Running away from incubator alarms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marL="0" indent="0"/>
            <a:r>
              <a:rPr lang="en-US" sz="4400" dirty="0" smtClean="0"/>
              <a:t>5: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600" dirty="0" smtClean="0"/>
              <a:t>Not Turning off the equipment after you’re done using it</a:t>
            </a: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marL="0" indent="0"/>
            <a:r>
              <a:rPr lang="en-US" sz="4400" dirty="0" smtClean="0"/>
              <a:t>4: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600" dirty="0" smtClean="0"/>
              <a:t>Using the last of something without ordering more</a:t>
            </a: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pPr marL="0" indent="0"/>
            <a:r>
              <a:rPr lang="en-US" sz="4400" dirty="0" smtClean="0"/>
              <a:t>3: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600" dirty="0"/>
              <a:t>Being mean to the lab staff, secretary, and/ or post docs</a:t>
            </a: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4482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35</TotalTime>
  <Words>55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TOP 10</vt:lpstr>
      <vt:lpstr>10: Not Cleaning Up Your Messes</vt:lpstr>
      <vt:lpstr>9: Not Labeling your solutions</vt:lpstr>
      <vt:lpstr>8: Not wearing the correct PPE</vt:lpstr>
      <vt:lpstr>7: Using up someone else’s stock solution without telling them</vt:lpstr>
      <vt:lpstr>6: Running away from incubator alarms </vt:lpstr>
      <vt:lpstr>5: Not Turning off the equipment after you’re done using it</vt:lpstr>
      <vt:lpstr>4: Using the last of something without ordering more</vt:lpstr>
      <vt:lpstr>3: Being mean to the lab staff, secretary, and/ or post docs</vt:lpstr>
      <vt:lpstr>2: Playing with the Lab Equipment</vt:lpstr>
      <vt:lpstr>1: Talking about religion, politics, or open access journals when someone is pipetting into a 96 well plate</vt:lpstr>
      <vt:lpstr>0: Playing country music in the lab. 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</dc:title>
  <dc:creator>Beau Inskeep</dc:creator>
  <cp:lastModifiedBy>Beau Inskeep</cp:lastModifiedBy>
  <cp:revision>4</cp:revision>
  <dcterms:created xsi:type="dcterms:W3CDTF">2012-11-06T01:11:25Z</dcterms:created>
  <dcterms:modified xsi:type="dcterms:W3CDTF">2012-11-06T01:47:15Z</dcterms:modified>
</cp:coreProperties>
</file>