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DE7"/>
    <a:srgbClr val="D8E6CB"/>
    <a:srgbClr val="BCDBDB"/>
    <a:srgbClr val="DFDBDB"/>
    <a:srgbClr val="DFD4C4"/>
    <a:srgbClr val="D3D1DC"/>
    <a:srgbClr val="8FD1DC"/>
    <a:srgbClr val="EEC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EFFE01-4E03-494D-93B7-D043C0EF295C}" v="7" dt="2020-12-22T18:50:53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imi A Olsen" userId="edeb8f05-bdbd-4fc1-bc0a-adc96fa22778" providerId="ADAL" clId="{B2EFFE01-4E03-494D-93B7-D043C0EF295C}"/>
    <pc:docChg chg="undo custSel mod addSld modSld sldOrd">
      <pc:chgData name="Taimi A Olsen" userId="edeb8f05-bdbd-4fc1-bc0a-adc96fa22778" providerId="ADAL" clId="{B2EFFE01-4E03-494D-93B7-D043C0EF295C}" dt="2020-12-22T18:51:42.229" v="691" actId="1076"/>
      <pc:docMkLst>
        <pc:docMk/>
      </pc:docMkLst>
      <pc:sldChg chg="addSp delSp modSp new mod ord setBg setClrOvrMap">
        <pc:chgData name="Taimi A Olsen" userId="edeb8f05-bdbd-4fc1-bc0a-adc96fa22778" providerId="ADAL" clId="{B2EFFE01-4E03-494D-93B7-D043C0EF295C}" dt="2020-12-22T18:51:42.229" v="691" actId="1076"/>
        <pc:sldMkLst>
          <pc:docMk/>
          <pc:sldMk cId="1097450462" sldId="260"/>
        </pc:sldMkLst>
        <pc:spChg chg="add mod">
          <ac:chgData name="Taimi A Olsen" userId="edeb8f05-bdbd-4fc1-bc0a-adc96fa22778" providerId="ADAL" clId="{B2EFFE01-4E03-494D-93B7-D043C0EF295C}" dt="2020-12-22T18:51:27.231" v="687" actId="20577"/>
          <ac:spMkLst>
            <pc:docMk/>
            <pc:sldMk cId="1097450462" sldId="260"/>
            <ac:spMk id="4" creationId="{F0B14DB4-B814-47D3-8D27-E44C0ED5276C}"/>
          </ac:spMkLst>
        </pc:spChg>
        <pc:spChg chg="add mod">
          <ac:chgData name="Taimi A Olsen" userId="edeb8f05-bdbd-4fc1-bc0a-adc96fa22778" providerId="ADAL" clId="{B2EFFE01-4E03-494D-93B7-D043C0EF295C}" dt="2020-12-22T18:50:52.189" v="652" actId="26606"/>
          <ac:spMkLst>
            <pc:docMk/>
            <pc:sldMk cId="1097450462" sldId="260"/>
            <ac:spMk id="5" creationId="{3D2176C4-E4F9-4AA8-8E77-9D22E36D6339}"/>
          </ac:spMkLst>
        </pc:spChg>
        <pc:spChg chg="add del">
          <ac:chgData name="Taimi A Olsen" userId="edeb8f05-bdbd-4fc1-bc0a-adc96fa22778" providerId="ADAL" clId="{B2EFFE01-4E03-494D-93B7-D043C0EF295C}" dt="2020-12-22T18:48:59.807" v="609" actId="26606"/>
          <ac:spMkLst>
            <pc:docMk/>
            <pc:sldMk cId="1097450462" sldId="260"/>
            <ac:spMk id="7" creationId="{19245A10-7F37-4569-80D2-2F692931E300}"/>
          </ac:spMkLst>
        </pc:spChg>
        <pc:spChg chg="add del">
          <ac:chgData name="Taimi A Olsen" userId="edeb8f05-bdbd-4fc1-bc0a-adc96fa22778" providerId="ADAL" clId="{B2EFFE01-4E03-494D-93B7-D043C0EF295C}" dt="2020-12-22T18:48:07.385" v="603" actId="26606"/>
          <ac:spMkLst>
            <pc:docMk/>
            <pc:sldMk cId="1097450462" sldId="260"/>
            <ac:spMk id="10" creationId="{DC6BEC6B-5C77-412D-B45A-5B0F46FEDAC7}"/>
          </ac:spMkLst>
        </pc:spChg>
        <pc:spChg chg="add del">
          <ac:chgData name="Taimi A Olsen" userId="edeb8f05-bdbd-4fc1-bc0a-adc96fa22778" providerId="ADAL" clId="{B2EFFE01-4E03-494D-93B7-D043C0EF295C}" dt="2020-12-22T18:48:59.807" v="609" actId="26606"/>
          <ac:spMkLst>
            <pc:docMk/>
            <pc:sldMk cId="1097450462" sldId="260"/>
            <ac:spMk id="12" creationId="{9267F70F-11C6-4597-9381-D0D80FC18FD9}"/>
          </ac:spMkLst>
        </pc:spChg>
        <pc:spChg chg="add">
          <ac:chgData name="Taimi A Olsen" userId="edeb8f05-bdbd-4fc1-bc0a-adc96fa22778" providerId="ADAL" clId="{B2EFFE01-4E03-494D-93B7-D043C0EF295C}" dt="2020-12-22T18:50:52.189" v="652" actId="26606"/>
          <ac:spMkLst>
            <pc:docMk/>
            <pc:sldMk cId="1097450462" sldId="260"/>
            <ac:spMk id="13" creationId="{C7FA33FF-088D-4F16-95A2-2C64D353DEA8}"/>
          </ac:spMkLst>
        </pc:spChg>
        <pc:spChg chg="add del">
          <ac:chgData name="Taimi A Olsen" userId="edeb8f05-bdbd-4fc1-bc0a-adc96fa22778" providerId="ADAL" clId="{B2EFFE01-4E03-494D-93B7-D043C0EF295C}" dt="2020-12-22T18:48:59.807" v="609" actId="26606"/>
          <ac:spMkLst>
            <pc:docMk/>
            <pc:sldMk cId="1097450462" sldId="260"/>
            <ac:spMk id="14" creationId="{2C20A93E-E407-4683-A405-147DE26132AD}"/>
          </ac:spMkLst>
        </pc:spChg>
        <pc:spChg chg="add del">
          <ac:chgData name="Taimi A Olsen" userId="edeb8f05-bdbd-4fc1-bc0a-adc96fa22778" providerId="ADAL" clId="{B2EFFE01-4E03-494D-93B7-D043C0EF295C}" dt="2020-12-22T18:47:58.219" v="600" actId="26606"/>
          <ac:spMkLst>
            <pc:docMk/>
            <pc:sldMk cId="1097450462" sldId="260"/>
            <ac:spMk id="15" creationId="{5E8D2E83-FB3A-40E7-A9E5-7AB389D612B4}"/>
          </ac:spMkLst>
        </pc:spChg>
        <pc:spChg chg="add del">
          <ac:chgData name="Taimi A Olsen" userId="edeb8f05-bdbd-4fc1-bc0a-adc96fa22778" providerId="ADAL" clId="{B2EFFE01-4E03-494D-93B7-D043C0EF295C}" dt="2020-12-22T18:48:59.807" v="609" actId="26606"/>
          <ac:spMkLst>
            <pc:docMk/>
            <pc:sldMk cId="1097450462" sldId="260"/>
            <ac:spMk id="16" creationId="{9E8E3DD9-D235-48D9-A0EC-D6817EC84B75}"/>
          </ac:spMkLst>
        </pc:spChg>
        <pc:spChg chg="add del">
          <ac:chgData name="Taimi A Olsen" userId="edeb8f05-bdbd-4fc1-bc0a-adc96fa22778" providerId="ADAL" clId="{B2EFFE01-4E03-494D-93B7-D043C0EF295C}" dt="2020-12-22T18:48:59.807" v="609" actId="26606"/>
          <ac:spMkLst>
            <pc:docMk/>
            <pc:sldMk cId="1097450462" sldId="260"/>
            <ac:spMk id="18" creationId="{EA83A145-578D-4A0B-94A7-AEAB2027D7EB}"/>
          </ac:spMkLst>
        </pc:spChg>
        <pc:spChg chg="add">
          <ac:chgData name="Taimi A Olsen" userId="edeb8f05-bdbd-4fc1-bc0a-adc96fa22778" providerId="ADAL" clId="{B2EFFE01-4E03-494D-93B7-D043C0EF295C}" dt="2020-12-22T18:50:52.189" v="652" actId="26606"/>
          <ac:spMkLst>
            <pc:docMk/>
            <pc:sldMk cId="1097450462" sldId="260"/>
            <ac:spMk id="19" creationId="{A376EFB1-01CF-419F-ABF1-2AF02BBFCBD1}"/>
          </ac:spMkLst>
        </pc:spChg>
        <pc:spChg chg="add">
          <ac:chgData name="Taimi A Olsen" userId="edeb8f05-bdbd-4fc1-bc0a-adc96fa22778" providerId="ADAL" clId="{B2EFFE01-4E03-494D-93B7-D043C0EF295C}" dt="2020-12-22T18:50:52.189" v="652" actId="26606"/>
          <ac:spMkLst>
            <pc:docMk/>
            <pc:sldMk cId="1097450462" sldId="260"/>
            <ac:spMk id="20" creationId="{FF9DEA15-78BD-4750-AA18-B9F28A6D5AB8}"/>
          </ac:spMkLst>
        </pc:spChg>
        <pc:picChg chg="add del mod ord">
          <ac:chgData name="Taimi A Olsen" userId="edeb8f05-bdbd-4fc1-bc0a-adc96fa22778" providerId="ADAL" clId="{B2EFFE01-4E03-494D-93B7-D043C0EF295C}" dt="2020-12-22T18:49:29.963" v="617" actId="21"/>
          <ac:picMkLst>
            <pc:docMk/>
            <pc:sldMk cId="1097450462" sldId="260"/>
            <ac:picMk id="3" creationId="{63D4424F-C19C-488A-BB1A-8D6596AFFE18}"/>
          </ac:picMkLst>
        </pc:picChg>
        <pc:picChg chg="add del">
          <ac:chgData name="Taimi A Olsen" userId="edeb8f05-bdbd-4fc1-bc0a-adc96fa22778" providerId="ADAL" clId="{B2EFFE01-4E03-494D-93B7-D043C0EF295C}" dt="2020-12-22T18:49:38.290" v="619" actId="478"/>
          <ac:picMkLst>
            <pc:docMk/>
            <pc:sldMk cId="1097450462" sldId="260"/>
            <ac:picMk id="8" creationId="{1F779BCD-7489-402B-8B87-459DF09BB080}"/>
          </ac:picMkLst>
        </pc:picChg>
        <pc:picChg chg="add del mod">
          <ac:chgData name="Taimi A Olsen" userId="edeb8f05-bdbd-4fc1-bc0a-adc96fa22778" providerId="ADAL" clId="{B2EFFE01-4E03-494D-93B7-D043C0EF295C}" dt="2020-12-22T18:50:42.029" v="651" actId="21"/>
          <ac:picMkLst>
            <pc:docMk/>
            <pc:sldMk cId="1097450462" sldId="260"/>
            <ac:picMk id="17" creationId="{36BE1A38-4DD5-405E-8FF9-CC4575B78C4F}"/>
          </ac:picMkLst>
        </pc:picChg>
        <pc:picChg chg="add mod">
          <ac:chgData name="Taimi A Olsen" userId="edeb8f05-bdbd-4fc1-bc0a-adc96fa22778" providerId="ADAL" clId="{B2EFFE01-4E03-494D-93B7-D043C0EF295C}" dt="2020-12-22T18:51:42.229" v="691" actId="1076"/>
          <ac:picMkLst>
            <pc:docMk/>
            <pc:sldMk cId="1097450462" sldId="260"/>
            <ac:picMk id="21" creationId="{E0FC043E-CBC0-462B-8AFD-39B94C42B1E4}"/>
          </ac:picMkLst>
        </pc:picChg>
        <pc:cxnChg chg="add del">
          <ac:chgData name="Taimi A Olsen" userId="edeb8f05-bdbd-4fc1-bc0a-adc96fa22778" providerId="ADAL" clId="{B2EFFE01-4E03-494D-93B7-D043C0EF295C}" dt="2020-12-22T18:50:52.189" v="652" actId="26606"/>
          <ac:cxnSpMkLst>
            <pc:docMk/>
            <pc:sldMk cId="1097450462" sldId="260"/>
            <ac:cxnSpMk id="11" creationId="{A7F400EE-A8A5-48AF-B4D6-291B52C6F0B0}"/>
          </ac:cxnSpMkLst>
        </pc:cxnChg>
        <pc:cxnChg chg="add del">
          <ac:chgData name="Taimi A Olsen" userId="edeb8f05-bdbd-4fc1-bc0a-adc96fa22778" providerId="ADAL" clId="{B2EFFE01-4E03-494D-93B7-D043C0EF295C}" dt="2020-12-22T18:50:40.524" v="650" actId="26606"/>
          <ac:cxnSpMkLst>
            <pc:docMk/>
            <pc:sldMk cId="1097450462" sldId="260"/>
            <ac:cxnSpMk id="22" creationId="{A7F400EE-A8A5-48AF-B4D6-291B52C6F0B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D055-B12E-4F1D-ADE9-9D758A28A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61B8C-7678-48D3-92B6-F5A5326F8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AED74-6F06-40DD-8DA9-247FE954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EC1EE-6EFB-444D-B8F0-D4B642FC6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7F115-8863-4439-B925-765B2F72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7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837F9-3CF4-444E-A1E7-BF64BF139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A11723-AEE5-42D5-8229-B78E099C0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9FFFE-A631-4814-891D-A0D70539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FCFD1-E5AA-45AF-B7D1-B2B064CD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C0372-C108-4BA8-85B2-40947A3E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3B836-4AAF-4968-B53C-B63372760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8CF9F5-C7E4-4C85-871D-503CC81AE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7BA53-8FEF-4869-958D-91BE3496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49F8D-6294-4C5D-925D-31E326725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2E17D-2CC2-4C06-A44A-AE02A589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3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E608-0D34-4E81-809A-55E952332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8093D-A2E7-4107-A3D5-2A94190B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DE781-23A1-42CB-BC9B-2836BC12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092D3-BCE8-4111-B05D-EA4A1FE7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2182E-C913-41B7-82B5-2ED837D8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8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AF5D8-BE9A-45B7-BC6B-B5DFA5BA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704D6-249E-4316-A3ED-BC0F02B2E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1387B-3938-4113-9A11-ADBDADEC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5D34D-08F6-4564-8917-BF699F393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2CDB8-5B92-4F3B-A158-225D6511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5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B576-8759-43E8-BC39-CF12E717B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444E2-19AB-40BA-A0DC-0AC2987E8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171F5-5A8A-4569-B375-EE7A8484C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37053-A47F-42C0-8584-78F9E47E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63F9A-EEE9-4361-8482-667CCBF57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996A0-0633-46F0-A2B0-AAB1745D2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5E7A6-BDC1-4BDB-9556-932951A9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57B7E-01FC-4C0C-9204-FB2C83DA7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0D1B1-CC60-44DA-838E-97DEBFBB1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5267A2-D225-4D04-9A0E-CF18163E5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77C6CB-A2A4-4D3D-889D-810EE1697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0417BF-41DB-458B-938C-4262CA60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E8619D-6E7B-4F4E-9F13-3662A17FA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CCCCBC-3FCF-418B-87F0-73EA893B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54FC9-5DBA-491D-8195-F6A95CE8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A8B4D-432D-4A26-948B-06BB4ED8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63B2D-2288-4A69-B381-10680772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B2634C-9834-423F-8072-4B3A3831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9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BF41FE-B844-4620-AA75-F1105FDD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1397C-E822-4E89-86C0-91577076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18925-42AF-429B-86A8-06E64A6F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4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EC32-74FC-4DE1-AB46-E155F1B4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3182F-17CD-49CC-A725-C3D01A246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97905B-7352-4727-B426-A984BFB07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2E07D-7E2A-45E5-883D-CA1F866B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B3289-63AB-493A-9CAD-433FEC89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A977-CA43-4290-98F2-A43F4EDC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3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07832-7B21-4778-B974-27EAEFCB6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97D3D-B763-4615-93E1-A41C101E7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4B6F4-931F-422F-A5E8-4DA8C2D7A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07397-A8F5-488E-97FA-CB8ABC86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E4CD3-655F-4931-A945-5EF900AC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10B41-CE15-481F-A1BC-C4A735BC4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9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816F47-125D-438B-A57B-5FA9AD10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9AF66-39B3-4B75-9055-47F2FC646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7AAF8-36D6-4321-AF54-1C1E65C80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EABA-9C4E-4B4D-9F2D-83BBF649A51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EF3D9-C0C8-4DD5-AD10-960FEBFB1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10E23-3429-4A08-99D3-0C67A12BC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14D97-51C2-4C97-925B-1B7F5C576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3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TEI@clemson.edu" TargetMode="External"/><Relationship Id="rId2" Type="http://schemas.openxmlformats.org/officeDocument/2006/relationships/hyperlink" Target="https://www.ppgpaints.com/paint-colors-for-autis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mailto:taimio@clemson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B14DB4-B814-47D3-8D27-E44C0ED52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612" y="-402543"/>
            <a:ext cx="3780028" cy="5254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Accessible Zoom backgrounds for your students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D2176C4-E4F9-4AA8-8E77-9D22E36D6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8384" y="640263"/>
            <a:ext cx="6028944" cy="5254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Zoom backgrounds are useful to encourage students to have cameras on without showing their personal spaces.  But busy images can be distracting to other students.  Share these with your students!</a:t>
            </a:r>
            <a:br>
              <a:rPr lang="en-US" sz="2200" dirty="0">
                <a:solidFill>
                  <a:schemeClr val="bg1"/>
                </a:solidFill>
              </a:rPr>
            </a:br>
            <a:endParaRPr lang="en-US" sz="2200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We created these colors with consultation with a Clemson specialist at the SAS office and reference to resources online such as </a:t>
            </a:r>
            <a:r>
              <a:rPr lang="en-US" sz="2200" dirty="0">
                <a:solidFill>
                  <a:schemeClr val="bg1"/>
                </a:solidFill>
                <a:hlinkClick r:id="rId2"/>
              </a:rPr>
              <a:t>https://www.ppgpaints.com/paint-colors-for-autism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br>
              <a:rPr lang="en-US" sz="2200" dirty="0">
                <a:solidFill>
                  <a:schemeClr val="bg1"/>
                </a:solidFill>
              </a:rPr>
            </a:b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This is a completely new resource—send comments to </a:t>
            </a:r>
            <a:r>
              <a:rPr lang="en-US" sz="2200" dirty="0">
                <a:solidFill>
                  <a:schemeClr val="bg1"/>
                </a:solidFill>
                <a:hlinkClick r:id="rId3"/>
              </a:rPr>
              <a:t>OTEI@clemson.edu</a:t>
            </a:r>
            <a:r>
              <a:rPr lang="en-US" sz="2200" dirty="0">
                <a:solidFill>
                  <a:schemeClr val="bg1"/>
                </a:solidFill>
              </a:rPr>
              <a:t> or </a:t>
            </a:r>
            <a:r>
              <a:rPr lang="en-US" sz="2200" dirty="0">
                <a:solidFill>
                  <a:schemeClr val="bg1"/>
                </a:solidFill>
                <a:hlinkClick r:id="rId4"/>
              </a:rPr>
              <a:t>taimio@clemson.edu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1" name="Picture 20" descr="Logo for OTEI&#10;Description automatically generated">
            <a:extLst>
              <a:ext uri="{FF2B5EF4-FFF2-40B4-BE49-F238E27FC236}">
                <a16:creationId xmlns:a16="http://schemas.microsoft.com/office/drawing/2014/main" id="{E0FC043E-CBC0-462B-8AFD-39B94C42B1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26" y="5254510"/>
            <a:ext cx="2144005" cy="129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50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D1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028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D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76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E6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185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DD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77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Accessible Zoom backgrounds for your students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Zoom backgrounds for your students</dc:title>
  <dc:creator>Taimi A Olsen</dc:creator>
  <cp:lastModifiedBy>Taimi A Olsen</cp:lastModifiedBy>
  <cp:revision>1</cp:revision>
  <dcterms:created xsi:type="dcterms:W3CDTF">2020-12-22T18:50:52Z</dcterms:created>
  <dcterms:modified xsi:type="dcterms:W3CDTF">2020-12-22T18:51:52Z</dcterms:modified>
</cp:coreProperties>
</file>